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50" r:id="rId1"/>
  </p:sldMasterIdLst>
  <p:notesMasterIdLst>
    <p:notesMasterId r:id="rId10"/>
  </p:notesMasterIdLst>
  <p:handoutMasterIdLst>
    <p:handoutMasterId r:id="rId11"/>
  </p:handoutMasterIdLst>
  <p:sldIdLst>
    <p:sldId id="474" r:id="rId2"/>
    <p:sldId id="769" r:id="rId3"/>
    <p:sldId id="489" r:id="rId4"/>
    <p:sldId id="766" r:id="rId5"/>
    <p:sldId id="768" r:id="rId6"/>
    <p:sldId id="770" r:id="rId7"/>
    <p:sldId id="492" r:id="rId8"/>
    <p:sldId id="767" r:id="rId9"/>
  </p:sldIdLst>
  <p:sldSz cx="9726613" cy="7440613"/>
  <p:notesSz cx="9309100" cy="7023100"/>
  <p:custDataLst>
    <p:tags r:id="rId12"/>
  </p:custDataLst>
  <p:defaultTextStyle>
    <a:defPPr>
      <a:defRPr lang="en-US"/>
    </a:defPPr>
    <a:lvl1pPr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4371">
          <p15:clr>
            <a:srgbClr val="A4A3A4"/>
          </p15:clr>
        </p15:guide>
        <p15:guide id="2" pos="6126">
          <p15:clr>
            <a:srgbClr val="A4A3A4"/>
          </p15:clr>
        </p15:guide>
      </p15:sldGuideLst>
    </p:ext>
    <p:ext uri="{2D200454-40CA-4A62-9FC3-DE9A4176ACB9}">
      <p15:notesGuideLst xmlns:p15="http://schemas.microsoft.com/office/powerpoint/2012/main">
        <p15:guide id="1" orient="horz" pos="2212">
          <p15:clr>
            <a:srgbClr val="A4A3A4"/>
          </p15:clr>
        </p15:guide>
        <p15:guide id="2" pos="29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3" clrIdx="6"/>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254061"/>
    <a:srgbClr val="879865"/>
    <a:srgbClr val="9BBB59"/>
    <a:srgbClr val="C0504D"/>
    <a:srgbClr val="003366"/>
    <a:srgbClr val="336699"/>
    <a:srgbClr val="00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0" autoAdjust="0"/>
    <p:restoredTop sz="94571" autoAdjust="0"/>
  </p:normalViewPr>
  <p:slideViewPr>
    <p:cSldViewPr snapToGrid="0">
      <p:cViewPr varScale="1">
        <p:scale>
          <a:sx n="63" d="100"/>
          <a:sy n="63" d="100"/>
        </p:scale>
        <p:origin x="456" y="66"/>
      </p:cViewPr>
      <p:guideLst>
        <p:guide orient="horz" pos="4371"/>
        <p:guide pos="612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8" d="100"/>
          <a:sy n="88" d="100"/>
        </p:scale>
        <p:origin x="1704" y="66"/>
      </p:cViewPr>
      <p:guideLst>
        <p:guide orient="horz" pos="2212"/>
        <p:guide pos="29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FDBB2A9-C90C-41CD-9061-934B7C33764B}"/>
              </a:ext>
            </a:extLst>
          </p:cNvPr>
          <p:cNvSpPr>
            <a:spLocks noGrp="1" noChangeArrowheads="1"/>
          </p:cNvSpPr>
          <p:nvPr>
            <p:ph type="hdr" sz="quarter"/>
          </p:nvPr>
        </p:nvSpPr>
        <p:spPr bwMode="auto">
          <a:xfrm>
            <a:off x="0" y="0"/>
            <a:ext cx="4064000" cy="387350"/>
          </a:xfrm>
          <a:prstGeom prst="rect">
            <a:avLst/>
          </a:prstGeom>
          <a:noFill/>
          <a:ln w="9525">
            <a:noFill/>
            <a:miter lim="800000"/>
            <a:headEnd/>
            <a:tailEnd/>
          </a:ln>
        </p:spPr>
        <p:txBody>
          <a:bodyPr vert="horz" wrap="square" lIns="47017" tIns="47017" rIns="47017" bIns="47017" numCol="1" anchor="t" anchorCtr="0" compatLnSpc="1">
            <a:prstTxWarp prst="textNoShape">
              <a:avLst/>
            </a:prstTxWarp>
          </a:bodyPr>
          <a:lstStyle>
            <a:lvl1pPr defTabSz="941273" eaLnBrk="0" hangingPunct="0">
              <a:defRPr sz="1300" b="0">
                <a:solidFill>
                  <a:schemeClr val="bg1"/>
                </a:solidFill>
                <a:ea typeface="宋体" charset="-122"/>
              </a:defRPr>
            </a:lvl1pPr>
          </a:lstStyle>
          <a:p>
            <a:pPr>
              <a:defRPr/>
            </a:pPr>
            <a:endParaRPr lang="en-CA" altLang="zh-CN"/>
          </a:p>
        </p:txBody>
      </p:sp>
      <p:sp>
        <p:nvSpPr>
          <p:cNvPr id="56323" name="Rectangle 3">
            <a:extLst>
              <a:ext uri="{FF2B5EF4-FFF2-40B4-BE49-F238E27FC236}">
                <a16:creationId xmlns:a16="http://schemas.microsoft.com/office/drawing/2014/main" id="{7FC82EDA-306E-4AF6-9386-5F9CF916060E}"/>
              </a:ext>
            </a:extLst>
          </p:cNvPr>
          <p:cNvSpPr>
            <a:spLocks noGrp="1" noChangeArrowheads="1"/>
          </p:cNvSpPr>
          <p:nvPr>
            <p:ph type="dt" sz="quarter" idx="1"/>
          </p:nvPr>
        </p:nvSpPr>
        <p:spPr bwMode="auto">
          <a:xfrm>
            <a:off x="5313363" y="0"/>
            <a:ext cx="3983037" cy="387350"/>
          </a:xfrm>
          <a:prstGeom prst="rect">
            <a:avLst/>
          </a:prstGeom>
          <a:noFill/>
          <a:ln w="9525">
            <a:noFill/>
            <a:miter lim="800000"/>
            <a:headEnd/>
            <a:tailEnd/>
          </a:ln>
        </p:spPr>
        <p:txBody>
          <a:bodyPr vert="horz" wrap="square" lIns="47017" tIns="47017" rIns="47017" bIns="47017" numCol="1" anchor="t" anchorCtr="0" compatLnSpc="1">
            <a:prstTxWarp prst="textNoShape">
              <a:avLst/>
            </a:prstTxWarp>
          </a:bodyPr>
          <a:lstStyle>
            <a:lvl1pPr algn="r" defTabSz="941273" eaLnBrk="0" hangingPunct="0">
              <a:defRPr sz="1300" b="0">
                <a:solidFill>
                  <a:schemeClr val="bg1"/>
                </a:solidFill>
                <a:ea typeface="宋体" charset="-122"/>
              </a:defRPr>
            </a:lvl1pPr>
          </a:lstStyle>
          <a:p>
            <a:pPr>
              <a:defRPr/>
            </a:pPr>
            <a:endParaRPr lang="en-CA" altLang="zh-CN"/>
          </a:p>
        </p:txBody>
      </p:sp>
      <p:sp>
        <p:nvSpPr>
          <p:cNvPr id="56324" name="Rectangle 4">
            <a:extLst>
              <a:ext uri="{FF2B5EF4-FFF2-40B4-BE49-F238E27FC236}">
                <a16:creationId xmlns:a16="http://schemas.microsoft.com/office/drawing/2014/main" id="{002221B5-01D1-4675-BB91-13A8B8E93738}"/>
              </a:ext>
            </a:extLst>
          </p:cNvPr>
          <p:cNvSpPr>
            <a:spLocks noGrp="1" noChangeArrowheads="1"/>
          </p:cNvSpPr>
          <p:nvPr>
            <p:ph type="ftr" sz="quarter" idx="2"/>
          </p:nvPr>
        </p:nvSpPr>
        <p:spPr bwMode="auto">
          <a:xfrm>
            <a:off x="0" y="6635750"/>
            <a:ext cx="4064000" cy="387350"/>
          </a:xfrm>
          <a:prstGeom prst="rect">
            <a:avLst/>
          </a:prstGeom>
          <a:noFill/>
          <a:ln w="9525">
            <a:noFill/>
            <a:miter lim="800000"/>
            <a:headEnd/>
            <a:tailEnd/>
          </a:ln>
        </p:spPr>
        <p:txBody>
          <a:bodyPr vert="horz" wrap="square" lIns="47017" tIns="47017" rIns="47017" bIns="47017" numCol="1" anchor="b" anchorCtr="0" compatLnSpc="1">
            <a:prstTxWarp prst="textNoShape">
              <a:avLst/>
            </a:prstTxWarp>
          </a:bodyPr>
          <a:lstStyle>
            <a:lvl1pPr defTabSz="941273" eaLnBrk="0" hangingPunct="0">
              <a:defRPr sz="1300" b="0">
                <a:solidFill>
                  <a:schemeClr val="bg1"/>
                </a:solidFill>
                <a:ea typeface="宋体" charset="-122"/>
              </a:defRPr>
            </a:lvl1pPr>
          </a:lstStyle>
          <a:p>
            <a:pPr>
              <a:defRPr/>
            </a:pPr>
            <a:endParaRPr lang="en-CA" altLang="zh-CN"/>
          </a:p>
        </p:txBody>
      </p:sp>
      <p:sp>
        <p:nvSpPr>
          <p:cNvPr id="56325" name="Rectangle 5">
            <a:extLst>
              <a:ext uri="{FF2B5EF4-FFF2-40B4-BE49-F238E27FC236}">
                <a16:creationId xmlns:a16="http://schemas.microsoft.com/office/drawing/2014/main" id="{280AF383-EA56-4E1E-9557-A3F53E94CB81}"/>
              </a:ext>
            </a:extLst>
          </p:cNvPr>
          <p:cNvSpPr>
            <a:spLocks noGrp="1" noChangeArrowheads="1"/>
          </p:cNvSpPr>
          <p:nvPr>
            <p:ph type="sldNum" sz="quarter" idx="3"/>
          </p:nvPr>
        </p:nvSpPr>
        <p:spPr bwMode="auto">
          <a:xfrm>
            <a:off x="5313363" y="6635750"/>
            <a:ext cx="3983037" cy="387350"/>
          </a:xfrm>
          <a:prstGeom prst="rect">
            <a:avLst/>
          </a:prstGeom>
          <a:noFill/>
          <a:ln w="9525">
            <a:noFill/>
            <a:miter lim="800000"/>
            <a:headEnd/>
            <a:tailEnd/>
          </a:ln>
        </p:spPr>
        <p:txBody>
          <a:bodyPr vert="horz" wrap="square" lIns="47017" tIns="47017" rIns="47017" bIns="47017" numCol="1" anchor="b" anchorCtr="0" compatLnSpc="1">
            <a:prstTxWarp prst="textNoShape">
              <a:avLst/>
            </a:prstTxWarp>
          </a:bodyPr>
          <a:lstStyle>
            <a:lvl1pPr algn="r" defTabSz="939703" eaLnBrk="0" hangingPunct="0">
              <a:defRPr sz="1300" b="0">
                <a:solidFill>
                  <a:schemeClr val="bg1"/>
                </a:solidFill>
              </a:defRPr>
            </a:lvl1pPr>
          </a:lstStyle>
          <a:p>
            <a:pPr>
              <a:defRPr/>
            </a:pPr>
            <a:fld id="{7497F16E-589B-4680-92AB-A1C01B7D3A92}" type="slidenum">
              <a:rPr lang="zh-CN" altLang="en-CA"/>
              <a:pPr>
                <a:defRPr/>
              </a:pPr>
              <a:t>‹#›</a:t>
            </a:fld>
            <a:endParaRPr lang="en-CA" altLang="zh-CN" dirty="0"/>
          </a:p>
        </p:txBody>
      </p:sp>
    </p:spTree>
    <p:extLst>
      <p:ext uri="{BB962C8B-B14F-4D97-AF65-F5344CB8AC3E}">
        <p14:creationId xmlns:p14="http://schemas.microsoft.com/office/powerpoint/2010/main" val="2727957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0">
            <a:extLst>
              <a:ext uri="{FF2B5EF4-FFF2-40B4-BE49-F238E27FC236}">
                <a16:creationId xmlns:a16="http://schemas.microsoft.com/office/drawing/2014/main" id="{7B83718F-B7B2-4737-A2FB-3559352CDF7A}"/>
              </a:ext>
            </a:extLst>
          </p:cNvPr>
          <p:cNvSpPr>
            <a:spLocks noGrp="1" noRot="1" noChangeAspect="1" noChangeArrowheads="1" noTextEdit="1"/>
          </p:cNvSpPr>
          <p:nvPr>
            <p:ph type="sldImg" idx="2"/>
          </p:nvPr>
        </p:nvSpPr>
        <p:spPr bwMode="auto">
          <a:xfrm>
            <a:off x="996950" y="325438"/>
            <a:ext cx="7526338" cy="5759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9" name="Rectangle 11">
            <a:extLst>
              <a:ext uri="{FF2B5EF4-FFF2-40B4-BE49-F238E27FC236}">
                <a16:creationId xmlns:a16="http://schemas.microsoft.com/office/drawing/2014/main" id="{AC4735C6-DBC3-4F22-BF4F-2C8DB0D6BDD0}"/>
              </a:ext>
            </a:extLst>
          </p:cNvPr>
          <p:cNvSpPr>
            <a:spLocks noGrp="1" noChangeArrowheads="1"/>
          </p:cNvSpPr>
          <p:nvPr>
            <p:ph type="body" sz="quarter" idx="3"/>
          </p:nvPr>
        </p:nvSpPr>
        <p:spPr bwMode="auto">
          <a:xfrm>
            <a:off x="222250" y="6102350"/>
            <a:ext cx="8907463" cy="882650"/>
          </a:xfrm>
          <a:prstGeom prst="rect">
            <a:avLst/>
          </a:prstGeom>
          <a:noFill/>
          <a:ln w="9525">
            <a:noFill/>
            <a:miter lim="800000"/>
            <a:headEnd/>
            <a:tailEnd/>
          </a:ln>
        </p:spPr>
        <p:txBody>
          <a:bodyPr vert="horz" wrap="square" lIns="94039" tIns="47017" rIns="94039" bIns="47017" numCol="1" anchor="t" anchorCtr="0" compatLnSpc="1">
            <a:prstTxWarp prst="textNoShape">
              <a:avLst/>
            </a:prstTxWarp>
          </a:bodyPr>
          <a:lstStyle/>
          <a:p>
            <a:pPr lvl="0"/>
            <a:r>
              <a:rPr lang="en-CA" altLang="zh-CN" noProof="0"/>
              <a:t>Click to edit Master text styles</a:t>
            </a:r>
          </a:p>
          <a:p>
            <a:pPr lvl="1"/>
            <a:r>
              <a:rPr lang="en-CA" altLang="zh-CN" noProof="0"/>
              <a:t>Second level</a:t>
            </a:r>
          </a:p>
          <a:p>
            <a:pPr lvl="2"/>
            <a:r>
              <a:rPr lang="en-CA" altLang="zh-CN" noProof="0"/>
              <a:t>Third level</a:t>
            </a:r>
          </a:p>
          <a:p>
            <a:pPr lvl="3"/>
            <a:r>
              <a:rPr lang="en-CA" altLang="zh-CN" noProof="0"/>
              <a:t>Fourth level</a:t>
            </a:r>
          </a:p>
          <a:p>
            <a:pPr lvl="4"/>
            <a:r>
              <a:rPr lang="en-CA" altLang="zh-CN" noProof="0"/>
              <a:t>Fifth level</a:t>
            </a:r>
          </a:p>
        </p:txBody>
      </p:sp>
    </p:spTree>
    <p:extLst>
      <p:ext uri="{BB962C8B-B14F-4D97-AF65-F5344CB8AC3E}">
        <p14:creationId xmlns:p14="http://schemas.microsoft.com/office/powerpoint/2010/main" val="1076977090"/>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charset="0"/>
      </a:defRPr>
    </a:lvl1pPr>
    <a:lvl2pPr marL="4572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2pPr>
    <a:lvl3pPr marL="9144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3pPr>
    <a:lvl4pPr marL="13716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4pPr>
    <a:lvl5pPr marL="18288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7B6BABF-352C-4D83-ADD6-892530D2A2BC}"/>
              </a:ext>
            </a:extLst>
          </p:cNvPr>
          <p:cNvSpPr txBox="1">
            <a:spLocks noGrp="1" noChangeArrowheads="1"/>
          </p:cNvSpPr>
          <p:nvPr/>
        </p:nvSpPr>
        <p:spPr bwMode="auto">
          <a:xfrm>
            <a:off x="3933825" y="8756650"/>
            <a:ext cx="30083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83" tIns="47342" rIns="94683" bIns="47342" anchor="b"/>
          <a:lstStyle>
            <a:lvl1pPr defTabSz="947738">
              <a:defRPr sz="1400" b="1">
                <a:solidFill>
                  <a:schemeClr val="tx1"/>
                </a:solidFill>
                <a:latin typeface="Verdana" panose="020B0604030504040204" pitchFamily="34" charset="0"/>
                <a:ea typeface="ＭＳ Ｐゴシック" panose="020B0600070205080204" pitchFamily="34" charset="-128"/>
              </a:defRPr>
            </a:lvl1pPr>
            <a:lvl2pPr marL="742950" indent="-285750" defTabSz="947738">
              <a:defRPr sz="1400" b="1">
                <a:solidFill>
                  <a:schemeClr val="tx1"/>
                </a:solidFill>
                <a:latin typeface="Verdana" panose="020B0604030504040204" pitchFamily="34" charset="0"/>
                <a:ea typeface="ＭＳ Ｐゴシック" panose="020B0600070205080204" pitchFamily="34" charset="-128"/>
              </a:defRPr>
            </a:lvl2pPr>
            <a:lvl3pPr marL="1143000" indent="-228600" defTabSz="947738">
              <a:defRPr sz="1400" b="1">
                <a:solidFill>
                  <a:schemeClr val="tx1"/>
                </a:solidFill>
                <a:latin typeface="Verdana" panose="020B0604030504040204" pitchFamily="34" charset="0"/>
                <a:ea typeface="ＭＳ Ｐゴシック" panose="020B0600070205080204" pitchFamily="34" charset="-128"/>
              </a:defRPr>
            </a:lvl3pPr>
            <a:lvl4pPr marL="1600200" indent="-228600" defTabSz="947738">
              <a:defRPr sz="1400" b="1">
                <a:solidFill>
                  <a:schemeClr val="tx1"/>
                </a:solidFill>
                <a:latin typeface="Verdana" panose="020B0604030504040204" pitchFamily="34" charset="0"/>
                <a:ea typeface="ＭＳ Ｐゴシック" panose="020B0600070205080204" pitchFamily="34" charset="-128"/>
              </a:defRPr>
            </a:lvl4pPr>
            <a:lvl5pPr marL="2057400" indent="-228600" defTabSz="947738">
              <a:defRPr sz="1400" b="1">
                <a:solidFill>
                  <a:schemeClr val="tx1"/>
                </a:solidFill>
                <a:latin typeface="Verdana" panose="020B0604030504040204" pitchFamily="34" charset="0"/>
                <a:ea typeface="ＭＳ Ｐゴシック" panose="020B0600070205080204" pitchFamily="34" charset="-128"/>
              </a:defRPr>
            </a:lvl5pPr>
            <a:lvl6pPr marL="25146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6pPr>
            <a:lvl7pPr marL="29718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7pPr>
            <a:lvl8pPr marL="34290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8pPr>
            <a:lvl9pPr marL="38862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9pPr>
          </a:lstStyle>
          <a:p>
            <a:pPr algn="r" eaLnBrk="1" hangingPunct="1"/>
            <a:fld id="{62151926-D8D0-4004-8ECB-9956DB426D18}" type="slidenum">
              <a:rPr lang="en-US" altLang="en-US" sz="1200">
                <a:latin typeface="Arial" panose="020B0604020202020204" pitchFamily="34" charset="0"/>
              </a:rPr>
              <a:pPr algn="r" eaLnBrk="1" hangingPunct="1"/>
              <a:t>1</a:t>
            </a:fld>
            <a:endParaRPr lang="en-US" altLang="en-US" sz="1200">
              <a:latin typeface="Arial" panose="020B0604020202020204" pitchFamily="34" charset="0"/>
            </a:endParaRPr>
          </a:p>
        </p:txBody>
      </p:sp>
      <p:sp>
        <p:nvSpPr>
          <p:cNvPr id="6147" name="Rectangle 2">
            <a:extLst>
              <a:ext uri="{FF2B5EF4-FFF2-40B4-BE49-F238E27FC236}">
                <a16:creationId xmlns:a16="http://schemas.microsoft.com/office/drawing/2014/main" id="{A15B041D-D3E0-4CBF-B749-891E3A9CD789}"/>
              </a:ext>
            </a:extLst>
          </p:cNvPr>
          <p:cNvSpPr>
            <a:spLocks noGrp="1" noRot="1" noChangeAspect="1" noChangeArrowheads="1" noTextEdit="1"/>
          </p:cNvSpPr>
          <p:nvPr>
            <p:ph type="sldImg"/>
          </p:nvPr>
        </p:nvSpPr>
        <p:spPr>
          <a:xfrm>
            <a:off x="1214438" y="692150"/>
            <a:ext cx="4516437" cy="3455988"/>
          </a:xfrm>
          <a:ln/>
        </p:spPr>
      </p:sp>
      <p:sp>
        <p:nvSpPr>
          <p:cNvPr id="6148" name="Rectangle 3">
            <a:extLst>
              <a:ext uri="{FF2B5EF4-FFF2-40B4-BE49-F238E27FC236}">
                <a16:creationId xmlns:a16="http://schemas.microsoft.com/office/drawing/2014/main" id="{0E0F6C50-60E7-49ED-864D-D36DE8450F95}"/>
              </a:ext>
            </a:extLst>
          </p:cNvPr>
          <p:cNvSpPr>
            <a:spLocks noGrp="1" noChangeArrowheads="1"/>
          </p:cNvSpPr>
          <p:nvPr>
            <p:ph type="body" idx="1"/>
          </p:nvPr>
        </p:nvSpPr>
        <p:spPr>
          <a:xfrm>
            <a:off x="693738" y="4378325"/>
            <a:ext cx="5556250" cy="4149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83" tIns="47342" rIns="94683" bIns="47342"/>
          <a:lstStyle/>
          <a:p>
            <a:pPr eaLnBrk="1" hangingPunct="1"/>
            <a:endParaRPr lang="en-US" altLang="en-US">
              <a:ea typeface="ＭＳ Ｐゴシック" panose="020B0600070205080204" pitchFamily="34" charset="-128"/>
            </a:endParaRPr>
          </a:p>
        </p:txBody>
      </p:sp>
    </p:spTree>
    <p:extLst>
      <p:ext uri="{BB962C8B-B14F-4D97-AF65-F5344CB8AC3E}">
        <p14:creationId xmlns:p14="http://schemas.microsoft.com/office/powerpoint/2010/main" val="211845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9276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5410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dirty="0"/>
          </a:p>
          <a:p>
            <a:endParaRPr lang="en-US" dirty="0"/>
          </a:p>
        </p:txBody>
      </p:sp>
    </p:spTree>
    <p:extLst>
      <p:ext uri="{BB962C8B-B14F-4D97-AF65-F5344CB8AC3E}">
        <p14:creationId xmlns:p14="http://schemas.microsoft.com/office/powerpoint/2010/main" val="279671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pic>
        <p:nvPicPr>
          <p:cNvPr id="4" name="Picture 9" descr="FCC.eps">
            <a:extLst>
              <a:ext uri="{FF2B5EF4-FFF2-40B4-BE49-F238E27FC236}">
                <a16:creationId xmlns:a16="http://schemas.microsoft.com/office/drawing/2014/main" id="{F1A13104-F419-4DFD-B182-ACB0DD9474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95375" y="3014663"/>
            <a:ext cx="1797050"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descr="checked-background-sx3">
            <a:extLst>
              <a:ext uri="{FF2B5EF4-FFF2-40B4-BE49-F238E27FC236}">
                <a16:creationId xmlns:a16="http://schemas.microsoft.com/office/drawing/2014/main" id="{B160347A-5207-492B-A210-569BAB545E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318"/>
          <a:stretch>
            <a:fillRect/>
          </a:stretch>
        </p:blipFill>
        <p:spPr bwMode="auto">
          <a:xfrm>
            <a:off x="0" y="0"/>
            <a:ext cx="6019800"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7266" name="Presentation Title"/>
          <p:cNvSpPr>
            <a:spLocks noGrp="1" noChangeArrowheads="1"/>
          </p:cNvSpPr>
          <p:nvPr>
            <p:ph type="ctrTitle" sz="quarter"/>
          </p:nvPr>
        </p:nvSpPr>
        <p:spPr bwMode="auto">
          <a:xfrm>
            <a:off x="3060700" y="3049588"/>
            <a:ext cx="6197600" cy="515937"/>
          </a:xfrm>
          <a:ln algn="ctr"/>
        </p:spPr>
        <p:txBody>
          <a:bodyPr lIns="88633" tIns="44317" rIns="88633" bIns="44317" anchor="b">
            <a:spAutoFit/>
          </a:bodyPr>
          <a:lstStyle>
            <a:lvl1pPr>
              <a:defRPr sz="2800"/>
            </a:lvl1pPr>
          </a:lstStyle>
          <a:p>
            <a:r>
              <a:rPr lang="en-US"/>
              <a:t>Title</a:t>
            </a:r>
            <a:endParaRPr lang="en-US" noProof="1"/>
          </a:p>
        </p:txBody>
      </p:sp>
      <p:sp>
        <p:nvSpPr>
          <p:cNvPr id="267267" name="Sub Title"/>
          <p:cNvSpPr>
            <a:spLocks noGrp="1" noChangeArrowheads="1"/>
          </p:cNvSpPr>
          <p:nvPr>
            <p:ph type="subTitle" sz="quarter" idx="1"/>
          </p:nvPr>
        </p:nvSpPr>
        <p:spPr bwMode="auto">
          <a:xfrm>
            <a:off x="3076575" y="3924300"/>
            <a:ext cx="6156325" cy="363538"/>
          </a:xfrm>
          <a:ln algn="ctr"/>
        </p:spPr>
        <p:txBody>
          <a:bodyPr lIns="88633" tIns="44317" rIns="88633" bIns="44317">
            <a:spAutoFit/>
          </a:bodyPr>
          <a:lstStyle>
            <a:lvl1pPr marL="0" indent="0">
              <a:spcBef>
                <a:spcPct val="0"/>
              </a:spcBef>
              <a:buFont typeface="Verdana" pitchFamily="34" charset="0"/>
              <a:buNone/>
              <a:defRPr sz="1800"/>
            </a:lvl1pPr>
          </a:lstStyle>
          <a:p>
            <a:r>
              <a:rPr lang="en-US"/>
              <a:t>Date</a:t>
            </a:r>
            <a:endParaRPr lang="en-US" noProof="1"/>
          </a:p>
        </p:txBody>
      </p:sp>
    </p:spTree>
    <p:extLst>
      <p:ext uri="{BB962C8B-B14F-4D97-AF65-F5344CB8AC3E}">
        <p14:creationId xmlns:p14="http://schemas.microsoft.com/office/powerpoint/2010/main" val="3174641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CF45CB18-BA60-449C-A27A-955F61CB4F23}"/>
              </a:ext>
            </a:extLst>
          </p:cNvPr>
          <p:cNvSpPr>
            <a:spLocks noGrp="1" noChangeArrowheads="1"/>
          </p:cNvSpPr>
          <p:nvPr>
            <p:ph type="sldNum" sz="quarter" idx="10"/>
          </p:nvPr>
        </p:nvSpPr>
        <p:spPr>
          <a:ln/>
        </p:spPr>
        <p:txBody>
          <a:bodyPr/>
          <a:lstStyle>
            <a:lvl1pPr>
              <a:defRPr/>
            </a:lvl1pPr>
          </a:lstStyle>
          <a:p>
            <a:pPr>
              <a:defRPr/>
            </a:pPr>
            <a:fld id="{5E0A38E5-5B36-49B1-ABDF-BB9F15D505B8}" type="slidenum">
              <a:rPr lang="en-US" altLang="en-US"/>
              <a:pPr>
                <a:defRPr/>
              </a:pPr>
              <a:t>‹#›</a:t>
            </a:fld>
            <a:endParaRPr lang="en-US" altLang="en-US" dirty="0"/>
          </a:p>
        </p:txBody>
      </p:sp>
    </p:spTree>
    <p:extLst>
      <p:ext uri="{BB962C8B-B14F-4D97-AF65-F5344CB8AC3E}">
        <p14:creationId xmlns:p14="http://schemas.microsoft.com/office/powerpoint/2010/main" val="40612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5663" y="315913"/>
            <a:ext cx="2274887" cy="66182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76238" y="315913"/>
            <a:ext cx="6677025" cy="66182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E5A4F01E-9F9B-4396-B8BC-EA4DDAF92353}"/>
              </a:ext>
            </a:extLst>
          </p:cNvPr>
          <p:cNvSpPr>
            <a:spLocks noGrp="1" noChangeArrowheads="1"/>
          </p:cNvSpPr>
          <p:nvPr>
            <p:ph type="sldNum" sz="quarter" idx="10"/>
          </p:nvPr>
        </p:nvSpPr>
        <p:spPr>
          <a:ln/>
        </p:spPr>
        <p:txBody>
          <a:bodyPr/>
          <a:lstStyle>
            <a:lvl1pPr>
              <a:defRPr/>
            </a:lvl1pPr>
          </a:lstStyle>
          <a:p>
            <a:pPr>
              <a:defRPr/>
            </a:pPr>
            <a:fld id="{8DCDF505-0F67-46D2-9B49-1E99C6B77913}" type="slidenum">
              <a:rPr lang="en-US" altLang="en-US"/>
              <a:pPr>
                <a:defRPr/>
              </a:pPr>
              <a:t>‹#›</a:t>
            </a:fld>
            <a:endParaRPr lang="en-US" altLang="en-US" dirty="0"/>
          </a:p>
        </p:txBody>
      </p:sp>
    </p:spTree>
    <p:extLst>
      <p:ext uri="{BB962C8B-B14F-4D97-AF65-F5344CB8AC3E}">
        <p14:creationId xmlns:p14="http://schemas.microsoft.com/office/powerpoint/2010/main" val="362241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63563" y="315913"/>
            <a:ext cx="8916987" cy="687387"/>
          </a:xfrm>
        </p:spPr>
        <p:txBody>
          <a:bodyPr/>
          <a:lstStyle/>
          <a:p>
            <a:r>
              <a:rPr lang="en-US"/>
              <a:t>Click to edit Master title style</a:t>
            </a:r>
          </a:p>
        </p:txBody>
      </p:sp>
      <p:sp>
        <p:nvSpPr>
          <p:cNvPr id="3" name="Table Placeholder 2"/>
          <p:cNvSpPr>
            <a:spLocks noGrp="1"/>
          </p:cNvSpPr>
          <p:nvPr>
            <p:ph type="tbl" idx="1"/>
          </p:nvPr>
        </p:nvSpPr>
        <p:spPr>
          <a:xfrm>
            <a:off x="376238" y="1403350"/>
            <a:ext cx="8978900" cy="5530850"/>
          </a:xfrm>
        </p:spPr>
        <p:txBody>
          <a:bodyPr/>
          <a:lstStyle/>
          <a:p>
            <a:pPr lvl="0"/>
            <a:endParaRPr lang="en-US" noProof="0" dirty="0"/>
          </a:p>
        </p:txBody>
      </p:sp>
      <p:sp>
        <p:nvSpPr>
          <p:cNvPr id="4" name="Rectangle 10">
            <a:extLst>
              <a:ext uri="{FF2B5EF4-FFF2-40B4-BE49-F238E27FC236}">
                <a16:creationId xmlns:a16="http://schemas.microsoft.com/office/drawing/2014/main" id="{7FD82D33-A648-4512-9C10-7F79E2257ADA}"/>
              </a:ext>
            </a:extLst>
          </p:cNvPr>
          <p:cNvSpPr>
            <a:spLocks noGrp="1" noChangeArrowheads="1"/>
          </p:cNvSpPr>
          <p:nvPr>
            <p:ph type="sldNum" sz="quarter" idx="10"/>
          </p:nvPr>
        </p:nvSpPr>
        <p:spPr>
          <a:ln/>
        </p:spPr>
        <p:txBody>
          <a:bodyPr/>
          <a:lstStyle>
            <a:lvl1pPr>
              <a:defRPr/>
            </a:lvl1pPr>
          </a:lstStyle>
          <a:p>
            <a:pPr>
              <a:defRPr/>
            </a:pPr>
            <a:fld id="{D6901E15-91BB-42E8-BA1B-450F14D56C46}" type="slidenum">
              <a:rPr lang="en-US" altLang="en-US"/>
              <a:pPr>
                <a:defRPr/>
              </a:pPr>
              <a:t>‹#›</a:t>
            </a:fld>
            <a:endParaRPr lang="en-US" altLang="en-US" dirty="0"/>
          </a:p>
        </p:txBody>
      </p:sp>
    </p:spTree>
    <p:extLst>
      <p:ext uri="{BB962C8B-B14F-4D97-AF65-F5344CB8AC3E}">
        <p14:creationId xmlns:p14="http://schemas.microsoft.com/office/powerpoint/2010/main" val="3616987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311400"/>
            <a:ext cx="8266113" cy="1595438"/>
          </a:xfrm>
        </p:spPr>
        <p:txBody>
          <a:bodyPr/>
          <a:lstStyle/>
          <a:p>
            <a:r>
              <a:rPr lang="en-US"/>
              <a:t>Click to edit Master title style</a:t>
            </a:r>
          </a:p>
        </p:txBody>
      </p:sp>
      <p:sp>
        <p:nvSpPr>
          <p:cNvPr id="3" name="Subtitle 2"/>
          <p:cNvSpPr>
            <a:spLocks noGrp="1"/>
          </p:cNvSpPr>
          <p:nvPr>
            <p:ph type="subTitle" idx="1"/>
          </p:nvPr>
        </p:nvSpPr>
        <p:spPr>
          <a:xfrm>
            <a:off x="1458913" y="4216400"/>
            <a:ext cx="6808787" cy="19018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0">
            <a:extLst>
              <a:ext uri="{FF2B5EF4-FFF2-40B4-BE49-F238E27FC236}">
                <a16:creationId xmlns:a16="http://schemas.microsoft.com/office/drawing/2014/main" id="{834EDC1D-223A-4B5A-BC98-7458DA7C01EF}"/>
              </a:ext>
            </a:extLst>
          </p:cNvPr>
          <p:cNvSpPr>
            <a:spLocks noGrp="1" noChangeArrowheads="1"/>
          </p:cNvSpPr>
          <p:nvPr>
            <p:ph type="sldNum" sz="quarter" idx="10"/>
          </p:nvPr>
        </p:nvSpPr>
        <p:spPr>
          <a:ln/>
        </p:spPr>
        <p:txBody>
          <a:bodyPr/>
          <a:lstStyle>
            <a:lvl1pPr>
              <a:defRPr/>
            </a:lvl1pPr>
          </a:lstStyle>
          <a:p>
            <a:pPr>
              <a:defRPr/>
            </a:pPr>
            <a:fld id="{7670234E-3AC5-4D70-9E0A-04D5DBF138CE}" type="slidenum">
              <a:rPr lang="en-US" altLang="en-US"/>
              <a:pPr>
                <a:defRPr/>
              </a:pPr>
              <a:t>‹#›</a:t>
            </a:fld>
            <a:endParaRPr lang="en-US" altLang="en-US" dirty="0"/>
          </a:p>
        </p:txBody>
      </p:sp>
    </p:spTree>
    <p:extLst>
      <p:ext uri="{BB962C8B-B14F-4D97-AF65-F5344CB8AC3E}">
        <p14:creationId xmlns:p14="http://schemas.microsoft.com/office/powerpoint/2010/main" val="1975103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563563" y="176213"/>
            <a:ext cx="8916987" cy="687387"/>
          </a:xfrm>
        </p:spPr>
        <p:txBody>
          <a:bodyPr/>
          <a:lstStyle/>
          <a:p>
            <a:r>
              <a:rPr lang="en-US"/>
              <a:t>Click to edit Master title style</a:t>
            </a:r>
          </a:p>
        </p:txBody>
      </p:sp>
      <p:sp>
        <p:nvSpPr>
          <p:cNvPr id="3" name="Content Placeholder 2"/>
          <p:cNvSpPr>
            <a:spLocks noGrp="1"/>
          </p:cNvSpPr>
          <p:nvPr>
            <p:ph sz="half" idx="1"/>
          </p:nvPr>
        </p:nvSpPr>
        <p:spPr>
          <a:xfrm>
            <a:off x="376238" y="1403350"/>
            <a:ext cx="8978900" cy="2689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76238" y="4244975"/>
            <a:ext cx="8978900" cy="2689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42E90F83-A642-4419-8AAC-DF0FFCBF96D8}"/>
              </a:ext>
            </a:extLst>
          </p:cNvPr>
          <p:cNvSpPr>
            <a:spLocks noGrp="1" noChangeArrowheads="1"/>
          </p:cNvSpPr>
          <p:nvPr>
            <p:ph type="sldNum" sz="quarter" idx="10"/>
          </p:nvPr>
        </p:nvSpPr>
        <p:spPr>
          <a:ln/>
        </p:spPr>
        <p:txBody>
          <a:bodyPr/>
          <a:lstStyle>
            <a:lvl1pPr>
              <a:defRPr/>
            </a:lvl1pPr>
          </a:lstStyle>
          <a:p>
            <a:pPr>
              <a:defRPr/>
            </a:pPr>
            <a:fld id="{730BCC0A-2E41-40F1-B935-1EF4048FD259}" type="slidenum">
              <a:rPr lang="en-US" altLang="en-US"/>
              <a:pPr>
                <a:defRPr/>
              </a:pPr>
              <a:t>‹#›</a:t>
            </a:fld>
            <a:endParaRPr lang="en-US" altLang="en-US" dirty="0"/>
          </a:p>
        </p:txBody>
      </p:sp>
    </p:spTree>
    <p:extLst>
      <p:ext uri="{BB962C8B-B14F-4D97-AF65-F5344CB8AC3E}">
        <p14:creationId xmlns:p14="http://schemas.microsoft.com/office/powerpoint/2010/main" val="1134195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4703FA0E-E4E2-4F32-A2FA-485819055E4A}"/>
              </a:ext>
            </a:extLst>
          </p:cNvPr>
          <p:cNvSpPr>
            <a:spLocks noGrp="1" noChangeArrowheads="1"/>
          </p:cNvSpPr>
          <p:nvPr>
            <p:ph type="sldNum" sz="quarter" idx="10"/>
          </p:nvPr>
        </p:nvSpPr>
        <p:spPr>
          <a:ln/>
        </p:spPr>
        <p:txBody>
          <a:bodyPr/>
          <a:lstStyle>
            <a:lvl1pPr>
              <a:defRPr/>
            </a:lvl1pPr>
          </a:lstStyle>
          <a:p>
            <a:pPr>
              <a:defRPr/>
            </a:pPr>
            <a:fld id="{0B59CC40-EDD9-4D03-8D86-2D0FB10A72C6}" type="slidenum">
              <a:rPr lang="en-US" altLang="en-US"/>
              <a:pPr>
                <a:defRPr/>
              </a:pPr>
              <a:t>‹#›</a:t>
            </a:fld>
            <a:endParaRPr lang="en-US" altLang="en-US" dirty="0"/>
          </a:p>
        </p:txBody>
      </p:sp>
    </p:spTree>
    <p:extLst>
      <p:ext uri="{BB962C8B-B14F-4D97-AF65-F5344CB8AC3E}">
        <p14:creationId xmlns:p14="http://schemas.microsoft.com/office/powerpoint/2010/main" val="4257625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8350" y="4781550"/>
            <a:ext cx="8267700" cy="14779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68350" y="3154363"/>
            <a:ext cx="8267700" cy="1627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a:extLst>
              <a:ext uri="{FF2B5EF4-FFF2-40B4-BE49-F238E27FC236}">
                <a16:creationId xmlns:a16="http://schemas.microsoft.com/office/drawing/2014/main" id="{3F4413BE-A3F0-4981-9967-DB1F8235383C}"/>
              </a:ext>
            </a:extLst>
          </p:cNvPr>
          <p:cNvSpPr>
            <a:spLocks noGrp="1" noChangeArrowheads="1"/>
          </p:cNvSpPr>
          <p:nvPr>
            <p:ph type="sldNum" sz="quarter" idx="10"/>
          </p:nvPr>
        </p:nvSpPr>
        <p:spPr>
          <a:ln/>
        </p:spPr>
        <p:txBody>
          <a:bodyPr/>
          <a:lstStyle>
            <a:lvl1pPr>
              <a:defRPr/>
            </a:lvl1pPr>
          </a:lstStyle>
          <a:p>
            <a:pPr>
              <a:defRPr/>
            </a:pPr>
            <a:fld id="{67FAE533-37A7-480D-8E32-0BDACE27CECA}" type="slidenum">
              <a:rPr lang="en-US" altLang="en-US"/>
              <a:pPr>
                <a:defRPr/>
              </a:pPr>
              <a:t>‹#›</a:t>
            </a:fld>
            <a:endParaRPr lang="en-US" altLang="en-US" dirty="0"/>
          </a:p>
        </p:txBody>
      </p:sp>
    </p:spTree>
    <p:extLst>
      <p:ext uri="{BB962C8B-B14F-4D97-AF65-F5344CB8AC3E}">
        <p14:creationId xmlns:p14="http://schemas.microsoft.com/office/powerpoint/2010/main" val="175565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76238" y="1403350"/>
            <a:ext cx="4413250" cy="5530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403350"/>
            <a:ext cx="4413250" cy="5530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FDF7A633-5555-4BE7-BD2B-0945A42DEA6B}"/>
              </a:ext>
            </a:extLst>
          </p:cNvPr>
          <p:cNvSpPr>
            <a:spLocks noGrp="1" noChangeArrowheads="1"/>
          </p:cNvSpPr>
          <p:nvPr>
            <p:ph type="sldNum" sz="quarter" idx="10"/>
          </p:nvPr>
        </p:nvSpPr>
        <p:spPr>
          <a:ln/>
        </p:spPr>
        <p:txBody>
          <a:bodyPr/>
          <a:lstStyle>
            <a:lvl1pPr>
              <a:defRPr/>
            </a:lvl1pPr>
          </a:lstStyle>
          <a:p>
            <a:pPr>
              <a:defRPr/>
            </a:pPr>
            <a:fld id="{50807731-C500-42FB-BA3D-61E03266C597}" type="slidenum">
              <a:rPr lang="en-US" altLang="en-US"/>
              <a:pPr>
                <a:defRPr/>
              </a:pPr>
              <a:t>‹#›</a:t>
            </a:fld>
            <a:endParaRPr lang="en-US" altLang="en-US" dirty="0"/>
          </a:p>
        </p:txBody>
      </p:sp>
    </p:spTree>
    <p:extLst>
      <p:ext uri="{BB962C8B-B14F-4D97-AF65-F5344CB8AC3E}">
        <p14:creationId xmlns:p14="http://schemas.microsoft.com/office/powerpoint/2010/main" val="293329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5775" y="298450"/>
            <a:ext cx="8755063" cy="1239838"/>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5775" y="1665288"/>
            <a:ext cx="4298950" cy="6937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85775" y="2359025"/>
            <a:ext cx="4298950" cy="4287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40300" y="1665288"/>
            <a:ext cx="4300538" cy="6937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40300" y="2359025"/>
            <a:ext cx="4300538" cy="4287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a:extLst>
              <a:ext uri="{FF2B5EF4-FFF2-40B4-BE49-F238E27FC236}">
                <a16:creationId xmlns:a16="http://schemas.microsoft.com/office/drawing/2014/main" id="{87E7C152-273C-4C41-B9FF-18192298AC7C}"/>
              </a:ext>
            </a:extLst>
          </p:cNvPr>
          <p:cNvSpPr>
            <a:spLocks noGrp="1" noChangeArrowheads="1"/>
          </p:cNvSpPr>
          <p:nvPr>
            <p:ph type="sldNum" sz="quarter" idx="10"/>
          </p:nvPr>
        </p:nvSpPr>
        <p:spPr>
          <a:ln/>
        </p:spPr>
        <p:txBody>
          <a:bodyPr/>
          <a:lstStyle>
            <a:lvl1pPr>
              <a:defRPr/>
            </a:lvl1pPr>
          </a:lstStyle>
          <a:p>
            <a:pPr>
              <a:defRPr/>
            </a:pPr>
            <a:fld id="{15A931E2-9285-4050-84C6-CDBD1A7C4311}" type="slidenum">
              <a:rPr lang="en-US" altLang="en-US"/>
              <a:pPr>
                <a:defRPr/>
              </a:pPr>
              <a:t>‹#›</a:t>
            </a:fld>
            <a:endParaRPr lang="en-US" altLang="en-US" dirty="0"/>
          </a:p>
        </p:txBody>
      </p:sp>
    </p:spTree>
    <p:extLst>
      <p:ext uri="{BB962C8B-B14F-4D97-AF65-F5344CB8AC3E}">
        <p14:creationId xmlns:p14="http://schemas.microsoft.com/office/powerpoint/2010/main" val="94418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a:extLst>
              <a:ext uri="{FF2B5EF4-FFF2-40B4-BE49-F238E27FC236}">
                <a16:creationId xmlns:a16="http://schemas.microsoft.com/office/drawing/2014/main" id="{940A6DAA-B6C2-4FD7-92B2-FDA075BC4ED5}"/>
              </a:ext>
            </a:extLst>
          </p:cNvPr>
          <p:cNvSpPr>
            <a:spLocks noGrp="1" noChangeArrowheads="1"/>
          </p:cNvSpPr>
          <p:nvPr>
            <p:ph type="sldNum" sz="quarter" idx="10"/>
          </p:nvPr>
        </p:nvSpPr>
        <p:spPr>
          <a:ln/>
        </p:spPr>
        <p:txBody>
          <a:bodyPr/>
          <a:lstStyle>
            <a:lvl1pPr>
              <a:defRPr/>
            </a:lvl1pPr>
          </a:lstStyle>
          <a:p>
            <a:pPr>
              <a:defRPr/>
            </a:pPr>
            <a:fld id="{A14AE964-0DBC-4686-819B-E4132F2FE239}" type="slidenum">
              <a:rPr lang="en-US" altLang="en-US"/>
              <a:pPr>
                <a:defRPr/>
              </a:pPr>
              <a:t>‹#›</a:t>
            </a:fld>
            <a:endParaRPr lang="en-US" altLang="en-US" dirty="0"/>
          </a:p>
        </p:txBody>
      </p:sp>
    </p:spTree>
    <p:extLst>
      <p:ext uri="{BB962C8B-B14F-4D97-AF65-F5344CB8AC3E}">
        <p14:creationId xmlns:p14="http://schemas.microsoft.com/office/powerpoint/2010/main" val="258974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0143C8D4-9593-4891-BFE6-94A03A7A7F1F}"/>
              </a:ext>
            </a:extLst>
          </p:cNvPr>
          <p:cNvSpPr>
            <a:spLocks noGrp="1" noChangeArrowheads="1"/>
          </p:cNvSpPr>
          <p:nvPr>
            <p:ph type="sldNum" sz="quarter" idx="10"/>
          </p:nvPr>
        </p:nvSpPr>
        <p:spPr>
          <a:ln/>
        </p:spPr>
        <p:txBody>
          <a:bodyPr/>
          <a:lstStyle>
            <a:lvl1pPr>
              <a:defRPr/>
            </a:lvl1pPr>
          </a:lstStyle>
          <a:p>
            <a:pPr>
              <a:defRPr/>
            </a:pPr>
            <a:fld id="{A17DBE43-797E-4247-90DB-85EE8E364752}" type="slidenum">
              <a:rPr lang="en-US" altLang="en-US"/>
              <a:pPr>
                <a:defRPr/>
              </a:pPr>
              <a:t>‹#›</a:t>
            </a:fld>
            <a:endParaRPr lang="en-US" altLang="en-US" dirty="0"/>
          </a:p>
        </p:txBody>
      </p:sp>
    </p:spTree>
    <p:extLst>
      <p:ext uri="{BB962C8B-B14F-4D97-AF65-F5344CB8AC3E}">
        <p14:creationId xmlns:p14="http://schemas.microsoft.com/office/powerpoint/2010/main" val="2367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5775" y="296863"/>
            <a:ext cx="3200400" cy="12604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02063" y="296863"/>
            <a:ext cx="5438775" cy="635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5775" y="1557338"/>
            <a:ext cx="3200400" cy="50895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5FF2B653-8F39-4C55-BD4E-DC9A1555C0D5}"/>
              </a:ext>
            </a:extLst>
          </p:cNvPr>
          <p:cNvSpPr>
            <a:spLocks noGrp="1" noChangeArrowheads="1"/>
          </p:cNvSpPr>
          <p:nvPr>
            <p:ph type="sldNum" sz="quarter" idx="10"/>
          </p:nvPr>
        </p:nvSpPr>
        <p:spPr>
          <a:ln/>
        </p:spPr>
        <p:txBody>
          <a:bodyPr/>
          <a:lstStyle>
            <a:lvl1pPr>
              <a:defRPr/>
            </a:lvl1pPr>
          </a:lstStyle>
          <a:p>
            <a:pPr>
              <a:defRPr/>
            </a:pPr>
            <a:fld id="{628CD2A5-BB83-40DD-A3B9-8A1686DF34C1}" type="slidenum">
              <a:rPr lang="en-US" altLang="en-US"/>
              <a:pPr>
                <a:defRPr/>
              </a:pPr>
              <a:t>‹#›</a:t>
            </a:fld>
            <a:endParaRPr lang="en-US" altLang="en-US" dirty="0"/>
          </a:p>
        </p:txBody>
      </p:sp>
    </p:spTree>
    <p:extLst>
      <p:ext uri="{BB962C8B-B14F-4D97-AF65-F5344CB8AC3E}">
        <p14:creationId xmlns:p14="http://schemas.microsoft.com/office/powerpoint/2010/main" val="3243654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6588" y="5208588"/>
            <a:ext cx="5835650" cy="61436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06588" y="665163"/>
            <a:ext cx="5835650" cy="4464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06588" y="5822950"/>
            <a:ext cx="5835650" cy="873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D8B7ABC3-9CDE-4BBE-B967-1FF3212C7C9C}"/>
              </a:ext>
            </a:extLst>
          </p:cNvPr>
          <p:cNvSpPr>
            <a:spLocks noGrp="1" noChangeArrowheads="1"/>
          </p:cNvSpPr>
          <p:nvPr>
            <p:ph type="sldNum" sz="quarter" idx="10"/>
          </p:nvPr>
        </p:nvSpPr>
        <p:spPr>
          <a:ln/>
        </p:spPr>
        <p:txBody>
          <a:bodyPr/>
          <a:lstStyle>
            <a:lvl1pPr>
              <a:defRPr/>
            </a:lvl1pPr>
          </a:lstStyle>
          <a:p>
            <a:pPr>
              <a:defRPr/>
            </a:pPr>
            <a:fld id="{BFAD6FF3-DD10-4028-BD14-EA26FC73D241}" type="slidenum">
              <a:rPr lang="en-US" altLang="en-US"/>
              <a:pPr>
                <a:defRPr/>
              </a:pPr>
              <a:t>‹#›</a:t>
            </a:fld>
            <a:endParaRPr lang="en-US" altLang="en-US" dirty="0"/>
          </a:p>
        </p:txBody>
      </p:sp>
    </p:spTree>
    <p:extLst>
      <p:ext uri="{BB962C8B-B14F-4D97-AF65-F5344CB8AC3E}">
        <p14:creationId xmlns:p14="http://schemas.microsoft.com/office/powerpoint/2010/main" val="316463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CA0C3FE-0E61-4886-B858-8754718C808B}"/>
              </a:ext>
            </a:extLst>
          </p:cNvPr>
          <p:cNvSpPr>
            <a:spLocks noChangeArrowheads="1"/>
          </p:cNvSpPr>
          <p:nvPr/>
        </p:nvSpPr>
        <p:spPr bwMode="gray">
          <a:xfrm>
            <a:off x="0" y="0"/>
            <a:ext cx="9726613" cy="7440613"/>
          </a:xfrm>
          <a:prstGeom prst="rect">
            <a:avLst/>
          </a:prstGeom>
          <a:solidFill>
            <a:srgbClr val="FFFFFF"/>
          </a:solidFill>
          <a:ln>
            <a:noFill/>
          </a:ln>
          <a:extLst>
            <a:ext uri="{91240B29-F687-4F45-9708-019B960494DF}">
              <a14:hiddenLine xmlns:a14="http://schemas.microsoft.com/office/drawing/2010/main" w="19050">
                <a:solidFill>
                  <a:srgbClr val="000000"/>
                </a:solidFill>
                <a:miter lim="800000"/>
                <a:headEnd/>
                <a:tailEnd/>
              </a14:hiddenLine>
            </a:ext>
          </a:extLst>
        </p:spPr>
        <p:txBody>
          <a:bodyPr lIns="46800" tIns="46800" rIns="46800" bIns="46800" anchor="ctr"/>
          <a:lstStyle>
            <a:lvl1pPr eaLnBrk="0" hangingPunct="0">
              <a:defRPr sz="1400" b="1">
                <a:solidFill>
                  <a:schemeClr val="tx1"/>
                </a:solidFill>
                <a:latin typeface="Verdana" pitchFamily="34" charset="0"/>
                <a:ea typeface="ＭＳ Ｐゴシック" pitchFamily="34" charset="-128"/>
              </a:defRPr>
            </a:lvl1pPr>
            <a:lvl2pPr marL="742950" indent="-285750" eaLnBrk="0" hangingPunct="0">
              <a:defRPr sz="1400" b="1">
                <a:solidFill>
                  <a:schemeClr val="tx1"/>
                </a:solidFill>
                <a:latin typeface="Verdana" pitchFamily="34" charset="0"/>
                <a:ea typeface="ＭＳ Ｐゴシック" pitchFamily="34" charset="-128"/>
              </a:defRPr>
            </a:lvl2pPr>
            <a:lvl3pPr marL="1143000" indent="-228600" eaLnBrk="0" hangingPunct="0">
              <a:defRPr sz="1400" b="1">
                <a:solidFill>
                  <a:schemeClr val="tx1"/>
                </a:solidFill>
                <a:latin typeface="Verdana" pitchFamily="34" charset="0"/>
                <a:ea typeface="ＭＳ Ｐゴシック" pitchFamily="34" charset="-128"/>
              </a:defRPr>
            </a:lvl3pPr>
            <a:lvl4pPr marL="1600200" indent="-228600" eaLnBrk="0" hangingPunct="0">
              <a:defRPr sz="1400" b="1">
                <a:solidFill>
                  <a:schemeClr val="tx1"/>
                </a:solidFill>
                <a:latin typeface="Verdana" pitchFamily="34" charset="0"/>
                <a:ea typeface="ＭＳ Ｐゴシック" pitchFamily="34" charset="-128"/>
              </a:defRPr>
            </a:lvl4pPr>
            <a:lvl5pPr marL="2057400" indent="-228600" eaLnBrk="0" hangingPunct="0">
              <a:defRPr sz="1400" b="1">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algn="ctr">
              <a:defRPr/>
            </a:pPr>
            <a:endParaRPr lang="en-US" altLang="en-US" sz="2400" b="0" dirty="0"/>
          </a:p>
        </p:txBody>
      </p:sp>
      <p:sp>
        <p:nvSpPr>
          <p:cNvPr id="1027" name="Line 3">
            <a:extLst>
              <a:ext uri="{FF2B5EF4-FFF2-40B4-BE49-F238E27FC236}">
                <a16:creationId xmlns:a16="http://schemas.microsoft.com/office/drawing/2014/main" id="{1493487C-7CE7-4F4B-B238-4C9BE04AF821}"/>
              </a:ext>
            </a:extLst>
          </p:cNvPr>
          <p:cNvSpPr>
            <a:spLocks noChangeShapeType="1"/>
          </p:cNvSpPr>
          <p:nvPr/>
        </p:nvSpPr>
        <p:spPr bwMode="gray">
          <a:xfrm>
            <a:off x="0" y="1030288"/>
            <a:ext cx="9726613" cy="0"/>
          </a:xfrm>
          <a:prstGeom prst="line">
            <a:avLst/>
          </a:prstGeom>
          <a:noFill/>
          <a:ln w="76200">
            <a:solidFill>
              <a:srgbClr val="000066"/>
            </a:solidFill>
            <a:round/>
            <a:headEnd/>
            <a:tailEnd/>
          </a:ln>
          <a:extLst>
            <a:ext uri="{909E8E84-426E-40DD-AFC4-6F175D3DCCD1}">
              <a14:hiddenFill xmlns:a14="http://schemas.microsoft.com/office/drawing/2010/main">
                <a:noFill/>
              </a14:hiddenFill>
            </a:ext>
          </a:extLst>
        </p:spPr>
        <p:txBody>
          <a:bodyPr lIns="46800" tIns="46800" rIns="46800" bIns="46800" anchor="ctr"/>
          <a:lstStyle/>
          <a:p>
            <a:endParaRPr lang="en-US"/>
          </a:p>
        </p:txBody>
      </p:sp>
      <p:sp>
        <p:nvSpPr>
          <p:cNvPr id="1028" name="Rectangle 4">
            <a:extLst>
              <a:ext uri="{FF2B5EF4-FFF2-40B4-BE49-F238E27FC236}">
                <a16:creationId xmlns:a16="http://schemas.microsoft.com/office/drawing/2014/main" id="{03797D3A-2A73-4D9B-9953-E46BFC793583}"/>
              </a:ext>
            </a:extLst>
          </p:cNvPr>
          <p:cNvSpPr>
            <a:spLocks noGrp="1" noChangeArrowheads="1"/>
          </p:cNvSpPr>
          <p:nvPr>
            <p:ph type="body" idx="1"/>
          </p:nvPr>
        </p:nvSpPr>
        <p:spPr bwMode="gray">
          <a:xfrm>
            <a:off x="376238" y="1403350"/>
            <a:ext cx="8978900" cy="553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800" tIns="46800" rIns="46800" bIns="46800" numCol="1" anchor="t" anchorCtr="0" compatLnSpc="1">
            <a:prstTxWarp prst="textNoShape">
              <a:avLst/>
            </a:prstTxWarp>
          </a:bodyPr>
          <a:lstStyle/>
          <a:p>
            <a:pPr lvl="0"/>
            <a:r>
              <a:rPr lang="en-US" altLang="en-US" noProof="1"/>
              <a:t>Click to edit master</a:t>
            </a:r>
            <a:r>
              <a:rPr lang="en-CA" altLang="zh-CN"/>
              <a:t> </a:t>
            </a:r>
            <a:r>
              <a:rPr lang="en-CA" altLang="en-US" noProof="1"/>
              <a:t>text styles</a:t>
            </a:r>
            <a:r>
              <a:rPr lang="en-US" altLang="en-US"/>
              <a:t> (only first word capitalized)</a:t>
            </a:r>
            <a:endParaRPr lang="en-US" altLang="en-US" noProof="1"/>
          </a:p>
          <a:p>
            <a:pPr lvl="1"/>
            <a:r>
              <a:rPr lang="en-US" altLang="en-US" noProof="1"/>
              <a:t>Second level</a:t>
            </a:r>
          </a:p>
          <a:p>
            <a:pPr lvl="2"/>
            <a:r>
              <a:rPr lang="en-US" altLang="en-US" noProof="1"/>
              <a:t>Third level</a:t>
            </a:r>
            <a:endParaRPr lang="en-CA" altLang="zh-CN"/>
          </a:p>
          <a:p>
            <a:pPr lvl="3"/>
            <a:r>
              <a:rPr lang="en-CA" altLang="zh-CN"/>
              <a:t>Fourth level</a:t>
            </a:r>
            <a:endParaRPr lang="en-CA" altLang="en-US" noProof="1"/>
          </a:p>
        </p:txBody>
      </p:sp>
      <p:sp>
        <p:nvSpPr>
          <p:cNvPr id="1029" name="Notes" hidden="1">
            <a:extLst>
              <a:ext uri="{FF2B5EF4-FFF2-40B4-BE49-F238E27FC236}">
                <a16:creationId xmlns:a16="http://schemas.microsoft.com/office/drawing/2014/main" id="{FCDBBBE0-6186-472D-87A9-20202296FA1A}"/>
              </a:ext>
            </a:extLst>
          </p:cNvPr>
          <p:cNvSpPr txBox="1">
            <a:spLocks noChangeArrowheads="1"/>
          </p:cNvSpPr>
          <p:nvPr>
            <p:custDataLst>
              <p:tags r:id="rId16"/>
            </p:custDataLst>
          </p:nvPr>
        </p:nvSpPr>
        <p:spPr bwMode="gray">
          <a:xfrm>
            <a:off x="222250" y="6896100"/>
            <a:ext cx="6140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marL="184150" indent="-184150" defTabSz="881063" eaLnBrk="0" hangingPunct="0">
              <a:defRPr sz="1400" b="1">
                <a:solidFill>
                  <a:schemeClr val="tx1"/>
                </a:solidFill>
                <a:latin typeface="Verdana" pitchFamily="34" charset="0"/>
                <a:ea typeface="ＭＳ Ｐゴシック" pitchFamily="34" charset="-128"/>
              </a:defRPr>
            </a:lvl1pPr>
            <a:lvl2pPr marL="742950" indent="-285750" defTabSz="881063" eaLnBrk="0" hangingPunct="0">
              <a:defRPr sz="1400" b="1">
                <a:solidFill>
                  <a:schemeClr val="tx1"/>
                </a:solidFill>
                <a:latin typeface="Verdana" pitchFamily="34" charset="0"/>
                <a:ea typeface="ＭＳ Ｐゴシック" pitchFamily="34" charset="-128"/>
              </a:defRPr>
            </a:lvl2pPr>
            <a:lvl3pPr marL="1143000" indent="-228600" defTabSz="881063" eaLnBrk="0" hangingPunct="0">
              <a:defRPr sz="1400" b="1">
                <a:solidFill>
                  <a:schemeClr val="tx1"/>
                </a:solidFill>
                <a:latin typeface="Verdana" pitchFamily="34" charset="0"/>
                <a:ea typeface="ＭＳ Ｐゴシック" pitchFamily="34" charset="-128"/>
              </a:defRPr>
            </a:lvl3pPr>
            <a:lvl4pPr marL="1600200" indent="-228600" defTabSz="881063" eaLnBrk="0" hangingPunct="0">
              <a:defRPr sz="1400" b="1">
                <a:solidFill>
                  <a:schemeClr val="tx1"/>
                </a:solidFill>
                <a:latin typeface="Verdana" pitchFamily="34" charset="0"/>
                <a:ea typeface="ＭＳ Ｐゴシック" pitchFamily="34" charset="-128"/>
              </a:defRPr>
            </a:lvl4pPr>
            <a:lvl5pPr marL="2057400" indent="-228600" defTabSz="881063" eaLnBrk="0" hangingPunct="0">
              <a:defRPr sz="1400" b="1">
                <a:solidFill>
                  <a:schemeClr val="tx1"/>
                </a:solidFill>
                <a:latin typeface="Verdana" pitchFamily="34" charset="0"/>
                <a:ea typeface="ＭＳ Ｐゴシック" pitchFamily="34" charset="-128"/>
              </a:defRPr>
            </a:lvl5pPr>
            <a:lvl6pPr marL="25146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fontAlgn="t">
              <a:defRPr/>
            </a:pPr>
            <a:endParaRPr lang="en-US" sz="1000" b="0" noProof="1"/>
          </a:p>
        </p:txBody>
      </p:sp>
      <p:sp>
        <p:nvSpPr>
          <p:cNvPr id="1030" name="Title1">
            <a:extLst>
              <a:ext uri="{FF2B5EF4-FFF2-40B4-BE49-F238E27FC236}">
                <a16:creationId xmlns:a16="http://schemas.microsoft.com/office/drawing/2014/main" id="{0A1E7AA8-0CBD-40B9-A15F-FC7D649CA20F}"/>
              </a:ext>
            </a:extLst>
          </p:cNvPr>
          <p:cNvSpPr>
            <a:spLocks noGrp="1" noChangeArrowheads="1"/>
          </p:cNvSpPr>
          <p:nvPr>
            <p:ph type="title"/>
            <p:custDataLst>
              <p:tags r:id="rId17"/>
            </p:custDataLst>
          </p:nvPr>
        </p:nvSpPr>
        <p:spPr bwMode="gray">
          <a:xfrm>
            <a:off x="563563" y="176213"/>
            <a:ext cx="89169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72000" bIns="0" numCol="1" anchor="ctr" anchorCtr="0" compatLnSpc="1">
            <a:prstTxWarp prst="textNoShape">
              <a:avLst/>
            </a:prstTxWarp>
          </a:bodyPr>
          <a:lstStyle/>
          <a:p>
            <a:pPr lvl="0"/>
            <a:r>
              <a:rPr lang="en-US" altLang="en-US"/>
              <a:t>Title (Not in Caps, size 24)</a:t>
            </a:r>
            <a:endParaRPr lang="en-US" altLang="en-US" noProof="1"/>
          </a:p>
        </p:txBody>
      </p:sp>
      <p:sp>
        <p:nvSpPr>
          <p:cNvPr id="1031" name="Text Box 8">
            <a:extLst>
              <a:ext uri="{FF2B5EF4-FFF2-40B4-BE49-F238E27FC236}">
                <a16:creationId xmlns:a16="http://schemas.microsoft.com/office/drawing/2014/main" id="{BD0F8C84-5EC6-43E2-AF46-41771594CB84}"/>
              </a:ext>
            </a:extLst>
          </p:cNvPr>
          <p:cNvSpPr txBox="1">
            <a:spLocks noChangeArrowheads="1"/>
          </p:cNvSpPr>
          <p:nvPr/>
        </p:nvSpPr>
        <p:spPr bwMode="auto">
          <a:xfrm>
            <a:off x="419100" y="6985000"/>
            <a:ext cx="591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800" tIns="46800" rIns="46800" bIns="46800">
            <a:spAutoFit/>
          </a:bodyPr>
          <a:lstStyle>
            <a:lvl1pPr eaLnBrk="0" hangingPunct="0">
              <a:defRPr sz="1400" b="1">
                <a:solidFill>
                  <a:schemeClr val="tx1"/>
                </a:solidFill>
                <a:latin typeface="Verdana" pitchFamily="34" charset="0"/>
                <a:ea typeface="ＭＳ Ｐゴシック" pitchFamily="34" charset="-128"/>
              </a:defRPr>
            </a:lvl1pPr>
            <a:lvl2pPr marL="742950" indent="-285750" eaLnBrk="0" hangingPunct="0">
              <a:defRPr sz="1400" b="1">
                <a:solidFill>
                  <a:schemeClr val="tx1"/>
                </a:solidFill>
                <a:latin typeface="Verdana" pitchFamily="34" charset="0"/>
                <a:ea typeface="ＭＳ Ｐゴシック" pitchFamily="34" charset="-128"/>
              </a:defRPr>
            </a:lvl2pPr>
            <a:lvl3pPr marL="1143000" indent="-228600" eaLnBrk="0" hangingPunct="0">
              <a:defRPr sz="1400" b="1">
                <a:solidFill>
                  <a:schemeClr val="tx1"/>
                </a:solidFill>
                <a:latin typeface="Verdana" pitchFamily="34" charset="0"/>
                <a:ea typeface="ＭＳ Ｐゴシック" pitchFamily="34" charset="-128"/>
              </a:defRPr>
            </a:lvl3pPr>
            <a:lvl4pPr marL="1600200" indent="-228600" eaLnBrk="0" hangingPunct="0">
              <a:defRPr sz="1400" b="1">
                <a:solidFill>
                  <a:schemeClr val="tx1"/>
                </a:solidFill>
                <a:latin typeface="Verdana" pitchFamily="34" charset="0"/>
                <a:ea typeface="ＭＳ Ｐゴシック" pitchFamily="34" charset="-128"/>
              </a:defRPr>
            </a:lvl4pPr>
            <a:lvl5pPr marL="2057400" indent="-228600" eaLnBrk="0" hangingPunct="0">
              <a:defRPr sz="1400" b="1">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a:spcBef>
                <a:spcPct val="50000"/>
              </a:spcBef>
              <a:defRPr/>
            </a:pPr>
            <a:endParaRPr lang="en-US" sz="2400" b="0" dirty="0"/>
          </a:p>
        </p:txBody>
      </p:sp>
      <p:sp>
        <p:nvSpPr>
          <p:cNvPr id="13322" name="Rectangle 10">
            <a:extLst>
              <a:ext uri="{FF2B5EF4-FFF2-40B4-BE49-F238E27FC236}">
                <a16:creationId xmlns:a16="http://schemas.microsoft.com/office/drawing/2014/main" id="{F2699252-F215-48C2-A63F-150377E880F4}"/>
              </a:ext>
            </a:extLst>
          </p:cNvPr>
          <p:cNvSpPr>
            <a:spLocks noGrp="1" noChangeArrowheads="1"/>
          </p:cNvSpPr>
          <p:nvPr>
            <p:ph type="sldNum" sz="quarter" idx="4"/>
          </p:nvPr>
        </p:nvSpPr>
        <p:spPr bwMode="auto">
          <a:xfrm>
            <a:off x="9247188" y="7035800"/>
            <a:ext cx="415925" cy="328613"/>
          </a:xfrm>
          <a:prstGeom prst="rect">
            <a:avLst/>
          </a:prstGeom>
          <a:noFill/>
          <a:ln>
            <a:noFill/>
          </a:ln>
          <a:effectLst/>
        </p:spPr>
        <p:txBody>
          <a:bodyPr vert="horz" wrap="square" lIns="91440" tIns="45720" rIns="91440" bIns="45720" numCol="1" anchor="ctr" anchorCtr="1" compatLnSpc="1">
            <a:prstTxWarp prst="textNoShape">
              <a:avLst/>
            </a:prstTxWarp>
          </a:bodyPr>
          <a:lstStyle>
            <a:lvl1pPr algn="ctr" eaLnBrk="0" hangingPunct="0">
              <a:lnSpc>
                <a:spcPct val="80000"/>
              </a:lnSpc>
              <a:defRPr sz="1000" b="0"/>
            </a:lvl1pPr>
          </a:lstStyle>
          <a:p>
            <a:pPr>
              <a:defRPr/>
            </a:pPr>
            <a:fld id="{F59ED210-D34E-44E1-BD71-147BAD16AD84}" type="slidenum">
              <a:rPr lang="en-US" altLang="en-US"/>
              <a:pPr>
                <a:defRPr/>
              </a:pPr>
              <a:t>‹#›</a:t>
            </a:fld>
            <a:endParaRPr lang="en-US" altLang="en-US" dirty="0"/>
          </a:p>
        </p:txBody>
      </p:sp>
      <p:pic>
        <p:nvPicPr>
          <p:cNvPr id="1033" name="Picture 1" descr="FCC.eps">
            <a:extLst>
              <a:ext uri="{FF2B5EF4-FFF2-40B4-BE49-F238E27FC236}">
                <a16:creationId xmlns:a16="http://schemas.microsoft.com/office/drawing/2014/main" id="{FACF6335-B2FF-4DB4-8010-506223464C5C}"/>
              </a:ext>
            </a:extLst>
          </p:cNvPr>
          <p:cNvPicPr>
            <a:picLocks noChangeAspect="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8802688" y="6951663"/>
            <a:ext cx="458787"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14"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 id="2147484711" r:id="rId12"/>
    <p:sldLayoutId id="2147484712" r:id="rId13"/>
    <p:sldLayoutId id="2147484713" r:id="rId14"/>
  </p:sldLayoutIdLst>
  <p:hf hdr="0" ftr="0" dt="0"/>
  <p:txStyles>
    <p:titleStyle>
      <a:lvl1pPr algn="l" defTabSz="881063" rtl="0" eaLnBrk="0" fontAlgn="base" hangingPunct="0">
        <a:spcBef>
          <a:spcPct val="0"/>
        </a:spcBef>
        <a:spcAft>
          <a:spcPct val="0"/>
        </a:spcAft>
        <a:defRPr sz="2400">
          <a:solidFill>
            <a:srgbClr val="000066"/>
          </a:solidFill>
          <a:latin typeface="+mj-lt"/>
          <a:ea typeface="ＭＳ Ｐゴシック" charset="0"/>
          <a:cs typeface="ＭＳ Ｐゴシック" charset="0"/>
        </a:defRPr>
      </a:lvl1pPr>
      <a:lvl2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2pPr>
      <a:lvl3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3pPr>
      <a:lvl4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4pPr>
      <a:lvl5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5pPr>
      <a:lvl6pPr marL="457200" algn="l" defTabSz="881063" rtl="0" fontAlgn="base">
        <a:spcBef>
          <a:spcPct val="0"/>
        </a:spcBef>
        <a:spcAft>
          <a:spcPct val="0"/>
        </a:spcAft>
        <a:defRPr sz="2400">
          <a:solidFill>
            <a:srgbClr val="000066"/>
          </a:solidFill>
          <a:latin typeface="Verdana" pitchFamily="34" charset="0"/>
        </a:defRPr>
      </a:lvl6pPr>
      <a:lvl7pPr marL="914400" algn="l" defTabSz="881063" rtl="0" fontAlgn="base">
        <a:spcBef>
          <a:spcPct val="0"/>
        </a:spcBef>
        <a:spcAft>
          <a:spcPct val="0"/>
        </a:spcAft>
        <a:defRPr sz="2400">
          <a:solidFill>
            <a:srgbClr val="000066"/>
          </a:solidFill>
          <a:latin typeface="Verdana" pitchFamily="34" charset="0"/>
        </a:defRPr>
      </a:lvl7pPr>
      <a:lvl8pPr marL="1371600" algn="l" defTabSz="881063" rtl="0" fontAlgn="base">
        <a:spcBef>
          <a:spcPct val="0"/>
        </a:spcBef>
        <a:spcAft>
          <a:spcPct val="0"/>
        </a:spcAft>
        <a:defRPr sz="2400">
          <a:solidFill>
            <a:srgbClr val="000066"/>
          </a:solidFill>
          <a:latin typeface="Verdana" pitchFamily="34" charset="0"/>
        </a:defRPr>
      </a:lvl8pPr>
      <a:lvl9pPr marL="1828800" algn="l" defTabSz="881063" rtl="0" fontAlgn="base">
        <a:spcBef>
          <a:spcPct val="0"/>
        </a:spcBef>
        <a:spcAft>
          <a:spcPct val="0"/>
        </a:spcAft>
        <a:defRPr sz="2400">
          <a:solidFill>
            <a:srgbClr val="000066"/>
          </a:solidFill>
          <a:latin typeface="Verdana" pitchFamily="34" charset="0"/>
        </a:defRPr>
      </a:lvl9pPr>
    </p:titleStyle>
    <p:bodyStyle>
      <a:lvl1pPr marL="228600" indent="-228600" algn="l" defTabSz="981075" rtl="0" eaLnBrk="0" fontAlgn="base" hangingPunct="0">
        <a:spcBef>
          <a:spcPct val="40000"/>
        </a:spcBef>
        <a:spcAft>
          <a:spcPct val="0"/>
        </a:spcAft>
        <a:buClr>
          <a:schemeClr val="tx1"/>
        </a:buClr>
        <a:buFont typeface="Verdana" panose="020B0604030504040204" pitchFamily="34" charset="0"/>
        <a:buChar char="•"/>
        <a:defRPr sz="2400">
          <a:solidFill>
            <a:schemeClr val="tx1"/>
          </a:solidFill>
          <a:latin typeface="+mn-lt"/>
          <a:ea typeface="ＭＳ Ｐゴシック" charset="0"/>
          <a:cs typeface="ＭＳ Ｐゴシック" charset="0"/>
        </a:defRPr>
      </a:lvl1pPr>
      <a:lvl2pPr marL="571500" indent="-228600" algn="l" defTabSz="981075" rtl="0" eaLnBrk="0" fontAlgn="base" hangingPunct="0">
        <a:spcBef>
          <a:spcPct val="20000"/>
        </a:spcBef>
        <a:spcAft>
          <a:spcPct val="0"/>
        </a:spcAft>
        <a:buClr>
          <a:schemeClr val="tx1"/>
        </a:buClr>
        <a:buChar char="-"/>
        <a:defRPr sz="2000">
          <a:solidFill>
            <a:schemeClr val="tx1"/>
          </a:solidFill>
          <a:latin typeface="+mn-lt"/>
          <a:ea typeface="ＭＳ Ｐゴシック" charset="0"/>
          <a:cs typeface="ＭＳ Ｐゴシック"/>
        </a:defRPr>
      </a:lvl2pPr>
      <a:lvl3pPr marL="914400" indent="-228600" algn="l" defTabSz="981075" rtl="0" eaLnBrk="0" fontAlgn="base" hangingPunct="0">
        <a:spcBef>
          <a:spcPct val="20000"/>
        </a:spcBef>
        <a:spcAft>
          <a:spcPct val="0"/>
        </a:spcAft>
        <a:buClr>
          <a:schemeClr val="tx1"/>
        </a:buClr>
        <a:buFont typeface="Marlett" pitchFamily="2" charset="2"/>
        <a:buChar char="8"/>
        <a:defRPr sz="2000">
          <a:solidFill>
            <a:schemeClr val="tx1"/>
          </a:solidFill>
          <a:latin typeface="+mn-lt"/>
          <a:ea typeface="ＭＳ Ｐゴシック" charset="0"/>
          <a:cs typeface="ＭＳ Ｐゴシック"/>
        </a:defRPr>
      </a:lvl3pPr>
      <a:lvl4pPr marL="1371600" indent="-228600" algn="l" defTabSz="981075" rtl="0" eaLnBrk="0" fontAlgn="base" hangingPunct="0">
        <a:spcBef>
          <a:spcPct val="20000"/>
        </a:spcBef>
        <a:spcAft>
          <a:spcPct val="0"/>
        </a:spcAft>
        <a:buClr>
          <a:schemeClr val="tx1"/>
        </a:buClr>
        <a:buChar char="-"/>
        <a:defRPr sz="2000">
          <a:solidFill>
            <a:schemeClr val="tx1"/>
          </a:solidFill>
          <a:latin typeface="+mn-lt"/>
          <a:ea typeface="ＭＳ Ｐゴシック" charset="0"/>
          <a:cs typeface="ＭＳ Ｐゴシック"/>
        </a:defRPr>
      </a:lvl4pPr>
      <a:lvl5pPr marL="21574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ea typeface="ＭＳ Ｐゴシック" charset="0"/>
          <a:cs typeface="ＭＳ Ｐゴシック"/>
        </a:defRPr>
      </a:lvl5pPr>
      <a:lvl6pPr marL="26146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6pPr>
      <a:lvl7pPr marL="30718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7pPr>
      <a:lvl8pPr marL="35290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8pPr>
      <a:lvl9pPr marL="39862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ocs.fcc.gov/public/attachments/DOC-371279A1.pdf" TargetMode="External"/><Relationship Id="rId2" Type="http://schemas.openxmlformats.org/officeDocument/2006/relationships/hyperlink" Target="mailto:Emily.Caditz@fcc.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2BD4EFD-B732-479B-8548-D7C6DA404216}"/>
              </a:ext>
            </a:extLst>
          </p:cNvPr>
          <p:cNvSpPr>
            <a:spLocks noGrp="1" noChangeArrowheads="1"/>
          </p:cNvSpPr>
          <p:nvPr>
            <p:ph type="ctrTitle" idx="4294967295"/>
          </p:nvPr>
        </p:nvSpPr>
        <p:spPr>
          <a:xfrm>
            <a:off x="3022600" y="1425575"/>
            <a:ext cx="6704013" cy="1458913"/>
          </a:xfrm>
        </p:spPr>
        <p:txBody>
          <a:bodyPr lIns="97258" tIns="48629" rIns="97258" bIns="48629" anchor="b"/>
          <a:lstStyle/>
          <a:p>
            <a:pPr algn="ctr" eaLnBrk="1" hangingPunct="1"/>
            <a:r>
              <a:rPr lang="en-US" altLang="en-US" b="1" dirty="0">
                <a:ea typeface="ＭＳ Ｐゴシック" panose="020B0600070205080204" pitchFamily="34" charset="-128"/>
              </a:rPr>
              <a:t>North American Numbering Council</a:t>
            </a:r>
            <a:br>
              <a:rPr lang="en-US" altLang="en-US" b="1" dirty="0">
                <a:ea typeface="ＭＳ Ｐゴシック" panose="020B0600070205080204" pitchFamily="34" charset="-128"/>
              </a:rPr>
            </a:br>
            <a:br>
              <a:rPr lang="en-US" altLang="en-US" b="1" dirty="0">
                <a:ea typeface="ＭＳ Ｐゴシック" panose="020B0600070205080204" pitchFamily="34" charset="-128"/>
              </a:rPr>
            </a:br>
            <a:r>
              <a:rPr lang="en-US" altLang="en-US" b="1" dirty="0">
                <a:ea typeface="ＭＳ Ｐゴシック" panose="020B0600070205080204" pitchFamily="34" charset="-128"/>
              </a:rPr>
              <a:t>988 National Suicide Hotline</a:t>
            </a:r>
            <a:br>
              <a:rPr lang="en-US" altLang="en-US" b="1" dirty="0">
                <a:ea typeface="ＭＳ Ｐゴシック" panose="020B0600070205080204" pitchFamily="34" charset="-128"/>
              </a:rPr>
            </a:br>
            <a:r>
              <a:rPr lang="en-US" altLang="en-US" b="1" dirty="0">
                <a:ea typeface="ＭＳ Ｐゴシック" panose="020B0600070205080204" pitchFamily="34" charset="-128"/>
              </a:rPr>
              <a:t>Further Notice of Proposed Rulemaking Overview</a:t>
            </a:r>
          </a:p>
        </p:txBody>
      </p:sp>
      <p:sp>
        <p:nvSpPr>
          <p:cNvPr id="8195" name="Rectangle 3">
            <a:extLst>
              <a:ext uri="{FF2B5EF4-FFF2-40B4-BE49-F238E27FC236}">
                <a16:creationId xmlns:a16="http://schemas.microsoft.com/office/drawing/2014/main" id="{F5BDB54F-66B6-425C-B4D8-08B57E7113F3}"/>
              </a:ext>
            </a:extLst>
          </p:cNvPr>
          <p:cNvSpPr>
            <a:spLocks noGrp="1" noChangeArrowheads="1"/>
          </p:cNvSpPr>
          <p:nvPr>
            <p:ph type="subTitle" idx="4294967295"/>
          </p:nvPr>
        </p:nvSpPr>
        <p:spPr>
          <a:xfrm>
            <a:off x="3022600" y="3062287"/>
            <a:ext cx="6173788" cy="4097638"/>
          </a:xfrm>
        </p:spPr>
        <p:txBody>
          <a:bodyPr lIns="97258" tIns="48629" rIns="97258" bIns="48629"/>
          <a:lstStyle/>
          <a:p>
            <a:pPr marL="0" indent="0" eaLnBrk="1" hangingPunct="1">
              <a:lnSpc>
                <a:spcPct val="90000"/>
              </a:lnSpc>
              <a:buFont typeface="Verdana" panose="020B0604030504040204" pitchFamily="34" charset="0"/>
              <a:buNone/>
              <a:defRPr/>
            </a:pPr>
            <a:endParaRPr lang="en-US" altLang="en-US" sz="2000" b="1" dirty="0">
              <a:solidFill>
                <a:srgbClr val="002060"/>
              </a:solidFill>
            </a:endParaRPr>
          </a:p>
          <a:p>
            <a:pPr marL="0" indent="0" eaLnBrk="1" hangingPunct="1">
              <a:lnSpc>
                <a:spcPct val="90000"/>
              </a:lnSpc>
              <a:buFont typeface="Verdana" panose="020B0604030504040204" pitchFamily="34" charset="0"/>
              <a:buNone/>
              <a:defRPr/>
            </a:pPr>
            <a:endParaRPr lang="en-US" altLang="en-US" sz="2000" b="1" dirty="0">
              <a:solidFill>
                <a:srgbClr val="002060"/>
              </a:solidFill>
            </a:endParaRPr>
          </a:p>
          <a:p>
            <a:pPr marL="0" indent="0" eaLnBrk="1" hangingPunct="1">
              <a:lnSpc>
                <a:spcPct val="90000"/>
              </a:lnSpc>
              <a:buFont typeface="Verdana" panose="020B0604030504040204" pitchFamily="34" charset="0"/>
              <a:buNone/>
              <a:defRPr/>
            </a:pPr>
            <a:r>
              <a:rPr lang="en-US" altLang="en-US" sz="2000" b="1" dirty="0">
                <a:solidFill>
                  <a:srgbClr val="002060"/>
                </a:solidFill>
              </a:rPr>
              <a:t>Emily Caditz</a:t>
            </a:r>
          </a:p>
          <a:p>
            <a:pPr marL="0" indent="0" eaLnBrk="1" hangingPunct="1">
              <a:lnSpc>
                <a:spcPct val="90000"/>
              </a:lnSpc>
              <a:buFont typeface="Verdana" panose="020B0604030504040204" pitchFamily="34" charset="0"/>
              <a:buNone/>
              <a:defRPr/>
            </a:pPr>
            <a:r>
              <a:rPr lang="en-US" altLang="en-US" sz="2000" dirty="0"/>
              <a:t>Attorney Advisor</a:t>
            </a:r>
          </a:p>
          <a:p>
            <a:pPr marL="0" indent="0" eaLnBrk="1" hangingPunct="1">
              <a:lnSpc>
                <a:spcPct val="90000"/>
              </a:lnSpc>
              <a:buFont typeface="Verdana" panose="020B0604030504040204" pitchFamily="34" charset="0"/>
              <a:buNone/>
              <a:defRPr/>
            </a:pPr>
            <a:r>
              <a:rPr lang="en-US" altLang="en-US" sz="2000" dirty="0"/>
              <a:t>Federal Communications Commission</a:t>
            </a:r>
          </a:p>
          <a:p>
            <a:pPr marL="0" indent="0" eaLnBrk="1" hangingPunct="1">
              <a:lnSpc>
                <a:spcPct val="90000"/>
              </a:lnSpc>
              <a:buFont typeface="Verdana" panose="020B0604030504040204" pitchFamily="34" charset="0"/>
              <a:buNone/>
              <a:defRPr/>
            </a:pPr>
            <a:r>
              <a:rPr lang="en-US" altLang="en-US" sz="2000" dirty="0"/>
              <a:t>Wireline Competition Bureau</a:t>
            </a:r>
            <a:r>
              <a:rPr lang="en-US" altLang="en-US" sz="2000" b="1" dirty="0"/>
              <a:t>	</a:t>
            </a:r>
          </a:p>
          <a:p>
            <a:pPr marL="0" indent="0" eaLnBrk="1" hangingPunct="1">
              <a:lnSpc>
                <a:spcPct val="90000"/>
              </a:lnSpc>
              <a:buFont typeface="Verdana" panose="020B0604030504040204" pitchFamily="34" charset="0"/>
              <a:buNone/>
              <a:defRPr/>
            </a:pPr>
            <a:endParaRPr lang="en-US" altLang="en-US" sz="2000" b="1" dirty="0"/>
          </a:p>
          <a:p>
            <a:pPr marL="0" indent="0" eaLnBrk="1" hangingPunct="1">
              <a:lnSpc>
                <a:spcPct val="90000"/>
              </a:lnSpc>
              <a:buFont typeface="Verdana" panose="020B0604030504040204" pitchFamily="34" charset="0"/>
              <a:buNone/>
              <a:defRPr/>
            </a:pPr>
            <a:r>
              <a:rPr lang="en-US" altLang="en-US" sz="2000" b="1" dirty="0">
                <a:solidFill>
                  <a:srgbClr val="002060"/>
                </a:solidFill>
              </a:rPr>
              <a:t>April 15, 2021</a:t>
            </a:r>
          </a:p>
        </p:txBody>
      </p:sp>
      <p:sp>
        <p:nvSpPr>
          <p:cNvPr id="8196" name="Text Box 6">
            <a:extLst>
              <a:ext uri="{FF2B5EF4-FFF2-40B4-BE49-F238E27FC236}">
                <a16:creationId xmlns:a16="http://schemas.microsoft.com/office/drawing/2014/main" id="{7050F8A7-00CF-4073-B31F-A5078C660326}"/>
              </a:ext>
            </a:extLst>
          </p:cNvPr>
          <p:cNvSpPr txBox="1">
            <a:spLocks noChangeArrowheads="1"/>
          </p:cNvSpPr>
          <p:nvPr/>
        </p:nvSpPr>
        <p:spPr bwMode="auto">
          <a:xfrm>
            <a:off x="550863" y="6192838"/>
            <a:ext cx="196850"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7258" tIns="48629" rIns="97258" bIns="48629">
            <a:spAutoFit/>
          </a:bodyPr>
          <a:lstStyle>
            <a:lvl1pPr>
              <a:defRPr sz="1000">
                <a:solidFill>
                  <a:schemeClr val="tx1"/>
                </a:solidFill>
                <a:latin typeface="Verdana" panose="020B0604030504040204" pitchFamily="34" charset="0"/>
                <a:ea typeface="MS PGothic" panose="020B0600070205080204" pitchFamily="34" charset="-128"/>
              </a:defRPr>
            </a:lvl1pPr>
            <a:lvl2pPr marL="742950" indent="-285750">
              <a:defRPr sz="1000">
                <a:solidFill>
                  <a:schemeClr val="tx1"/>
                </a:solidFill>
                <a:latin typeface="Verdana" panose="020B0604030504040204" pitchFamily="34" charset="0"/>
                <a:ea typeface="MS PGothic" panose="020B0600070205080204" pitchFamily="34" charset="-128"/>
              </a:defRPr>
            </a:lvl2pPr>
            <a:lvl3pPr marL="1143000" indent="-228600">
              <a:defRPr sz="1000">
                <a:solidFill>
                  <a:schemeClr val="tx1"/>
                </a:solidFill>
                <a:latin typeface="Verdana" panose="020B0604030504040204" pitchFamily="34" charset="0"/>
                <a:ea typeface="MS PGothic" panose="020B0600070205080204" pitchFamily="34" charset="-128"/>
              </a:defRPr>
            </a:lvl3pPr>
            <a:lvl4pPr marL="1600200" indent="-228600">
              <a:defRPr sz="1000">
                <a:solidFill>
                  <a:schemeClr val="tx1"/>
                </a:solidFill>
                <a:latin typeface="Verdana" panose="020B0604030504040204" pitchFamily="34" charset="0"/>
                <a:ea typeface="MS PGothic" panose="020B0600070205080204" pitchFamily="34" charset="-128"/>
              </a:defRPr>
            </a:lvl4pPr>
            <a:lvl5pPr marL="2057400" indent="-228600">
              <a:defRPr sz="10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9pPr>
          </a:lstStyle>
          <a:p>
            <a:pPr eaLnBrk="1" hangingPunct="1">
              <a:defRPr/>
            </a:pPr>
            <a:endParaRPr lang="en-US" altLang="en-US" sz="1915" dirty="0">
              <a:latin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23E0A-ABB3-4759-B427-78BF27CDBC5D}"/>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C09A132F-9162-42B3-80A0-AB7D346DB901}"/>
              </a:ext>
            </a:extLst>
          </p:cNvPr>
          <p:cNvSpPr>
            <a:spLocks noGrp="1"/>
          </p:cNvSpPr>
          <p:nvPr>
            <p:ph idx="1"/>
          </p:nvPr>
        </p:nvSpPr>
        <p:spPr/>
        <p:txBody>
          <a:bodyPr/>
          <a:lstStyle/>
          <a:p>
            <a:r>
              <a:rPr lang="en-US" dirty="0"/>
              <a:t>The FCC has designated 988 for the National Suicide Prevention Lifeline, to be available July 16, 2022.</a:t>
            </a:r>
          </a:p>
          <a:p>
            <a:r>
              <a:rPr lang="en-US" dirty="0"/>
              <a:t>988 is not active nationwide. </a:t>
            </a:r>
            <a:r>
              <a:rPr lang="en-US" u="sng" dirty="0"/>
              <a:t>If you want to call the National Suicide Prevention Lifeline, call 1-800-273-TALK.</a:t>
            </a:r>
          </a:p>
          <a:p>
            <a:pPr lvl="1"/>
            <a:r>
              <a:rPr lang="en-US" dirty="0"/>
              <a:t>However, some carriers, mostly wireless, have already implemented it. </a:t>
            </a:r>
            <a:endParaRPr lang="en-US" u="sng" dirty="0"/>
          </a:p>
          <a:p>
            <a:pPr marL="342900" lvl="1" indent="0">
              <a:buNone/>
            </a:pPr>
            <a:endParaRPr lang="en-US" u="sng" dirty="0"/>
          </a:p>
          <a:p>
            <a:r>
              <a:rPr lang="en-US" dirty="0"/>
              <a:t>This presentation will cover:</a:t>
            </a:r>
          </a:p>
          <a:p>
            <a:pPr lvl="1"/>
            <a:r>
              <a:rPr lang="en-US" sz="2400" dirty="0"/>
              <a:t>Text-to-988’s background;</a:t>
            </a:r>
          </a:p>
          <a:p>
            <a:pPr lvl="1"/>
            <a:r>
              <a:rPr lang="en-US" sz="2400" dirty="0"/>
              <a:t>The Further Notice of Proposed Rulemaking; and</a:t>
            </a:r>
          </a:p>
          <a:p>
            <a:pPr lvl="1"/>
            <a:r>
              <a:rPr lang="en-US" sz="2400" dirty="0"/>
              <a:t>Next steps.</a:t>
            </a:r>
          </a:p>
          <a:p>
            <a:endParaRPr lang="en-US" dirty="0"/>
          </a:p>
        </p:txBody>
      </p:sp>
      <p:sp>
        <p:nvSpPr>
          <p:cNvPr id="4" name="Slide Number Placeholder 3">
            <a:extLst>
              <a:ext uri="{FF2B5EF4-FFF2-40B4-BE49-F238E27FC236}">
                <a16:creationId xmlns:a16="http://schemas.microsoft.com/office/drawing/2014/main" id="{7BDC409F-21B6-44EA-ABEB-587102237FEF}"/>
              </a:ext>
            </a:extLst>
          </p:cNvPr>
          <p:cNvSpPr>
            <a:spLocks noGrp="1"/>
          </p:cNvSpPr>
          <p:nvPr>
            <p:ph type="sldNum" sz="quarter" idx="10"/>
          </p:nvPr>
        </p:nvSpPr>
        <p:spPr/>
        <p:txBody>
          <a:bodyPr/>
          <a:lstStyle/>
          <a:p>
            <a:pPr>
              <a:defRPr/>
            </a:pPr>
            <a:fld id="{0B59CC40-EDD9-4D03-8D86-2D0FB10A72C6}" type="slidenum">
              <a:rPr lang="en-US" altLang="en-US" smtClean="0"/>
              <a:pPr>
                <a:defRPr/>
              </a:pPr>
              <a:t>2</a:t>
            </a:fld>
            <a:endParaRPr lang="en-US" altLang="en-US" dirty="0"/>
          </a:p>
        </p:txBody>
      </p:sp>
    </p:spTree>
    <p:extLst>
      <p:ext uri="{BB962C8B-B14F-4D97-AF65-F5344CB8AC3E}">
        <p14:creationId xmlns:p14="http://schemas.microsoft.com/office/powerpoint/2010/main" val="186346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EAAB5-D427-4C38-B98A-4D3193C8C260}"/>
              </a:ext>
            </a:extLst>
          </p:cNvPr>
          <p:cNvSpPr>
            <a:spLocks noGrp="1"/>
          </p:cNvSpPr>
          <p:nvPr>
            <p:ph type="title"/>
          </p:nvPr>
        </p:nvSpPr>
        <p:spPr/>
        <p:txBody>
          <a:bodyPr/>
          <a:lstStyle/>
          <a:p>
            <a:pPr algn="ctr"/>
            <a:r>
              <a:rPr lang="en-US" dirty="0"/>
              <a:t>Background</a:t>
            </a:r>
          </a:p>
        </p:txBody>
      </p:sp>
      <p:sp>
        <p:nvSpPr>
          <p:cNvPr id="3" name="Content Placeholder 2">
            <a:extLst>
              <a:ext uri="{FF2B5EF4-FFF2-40B4-BE49-F238E27FC236}">
                <a16:creationId xmlns:a16="http://schemas.microsoft.com/office/drawing/2014/main" id="{7E712A86-669F-4EDA-A92B-A5647D5AD5CF}"/>
              </a:ext>
            </a:extLst>
          </p:cNvPr>
          <p:cNvSpPr>
            <a:spLocks noGrp="1"/>
          </p:cNvSpPr>
          <p:nvPr>
            <p:ph idx="1"/>
          </p:nvPr>
        </p:nvSpPr>
        <p:spPr/>
        <p:txBody>
          <a:bodyPr/>
          <a:lstStyle/>
          <a:p>
            <a:r>
              <a:rPr lang="en-US" dirty="0"/>
              <a:t>Text messaging is a popular mode of communication, particularly with groups that are at heightened risk of suicide or mental health crises, including teenagers and young adults and individuals who are deaf, hard of hearing, deafblind, or speech disabled.</a:t>
            </a:r>
          </a:p>
          <a:p>
            <a:pPr marL="0" indent="0">
              <a:buNone/>
            </a:pPr>
            <a:endParaRPr lang="en-US" dirty="0"/>
          </a:p>
          <a:p>
            <a:r>
              <a:rPr lang="en-US" dirty="0"/>
              <a:t>Currently, the Lifeline offers a 24/7 online chat service and has “soft-launched” texting service to respond to texts sent to 1-800-273-8255 (TALK). The Veterans Crisis Line responds to texts sent to a six-digit short code (838-255) and via online chat.</a:t>
            </a:r>
          </a:p>
          <a:p>
            <a:pPr marL="342900" lvl="1" indent="0">
              <a:buNone/>
            </a:pPr>
            <a:endParaRPr lang="en-US" sz="2200" dirty="0"/>
          </a:p>
        </p:txBody>
      </p:sp>
      <p:sp>
        <p:nvSpPr>
          <p:cNvPr id="4" name="Slide Number Placeholder 3">
            <a:extLst>
              <a:ext uri="{FF2B5EF4-FFF2-40B4-BE49-F238E27FC236}">
                <a16:creationId xmlns:a16="http://schemas.microsoft.com/office/drawing/2014/main" id="{67E1C510-18EA-4CB7-AF5B-A5C54F421D11}"/>
              </a:ext>
            </a:extLst>
          </p:cNvPr>
          <p:cNvSpPr>
            <a:spLocks noGrp="1"/>
          </p:cNvSpPr>
          <p:nvPr>
            <p:ph type="sldNum" sz="quarter" idx="10"/>
          </p:nvPr>
        </p:nvSpPr>
        <p:spPr/>
        <p:txBody>
          <a:bodyPr/>
          <a:lstStyle/>
          <a:p>
            <a:pPr>
              <a:defRPr/>
            </a:pPr>
            <a:fld id="{0B59CC40-EDD9-4D03-8D86-2D0FB10A72C6}" type="slidenum">
              <a:rPr lang="en-US" altLang="en-US" smtClean="0"/>
              <a:pPr>
                <a:defRPr/>
              </a:pPr>
              <a:t>3</a:t>
            </a:fld>
            <a:endParaRPr lang="en-US" altLang="en-US" dirty="0"/>
          </a:p>
        </p:txBody>
      </p:sp>
    </p:spTree>
    <p:extLst>
      <p:ext uri="{BB962C8B-B14F-4D97-AF65-F5344CB8AC3E}">
        <p14:creationId xmlns:p14="http://schemas.microsoft.com/office/powerpoint/2010/main" val="1674326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7EEA0-6710-4CF2-AD09-EB516C268CE3}"/>
              </a:ext>
            </a:extLst>
          </p:cNvPr>
          <p:cNvSpPr>
            <a:spLocks noGrp="1"/>
          </p:cNvSpPr>
          <p:nvPr>
            <p:ph type="title"/>
          </p:nvPr>
        </p:nvSpPr>
        <p:spPr/>
        <p:txBody>
          <a:bodyPr/>
          <a:lstStyle/>
          <a:p>
            <a:pPr algn="ctr"/>
            <a:r>
              <a:rPr lang="en-US" dirty="0"/>
              <a:t>Text-to-988 Further Notice of Proposed Rulemaking</a:t>
            </a:r>
          </a:p>
        </p:txBody>
      </p:sp>
      <p:sp>
        <p:nvSpPr>
          <p:cNvPr id="3" name="Content Placeholder 2">
            <a:extLst>
              <a:ext uri="{FF2B5EF4-FFF2-40B4-BE49-F238E27FC236}">
                <a16:creationId xmlns:a16="http://schemas.microsoft.com/office/drawing/2014/main" id="{C0400330-9E58-433F-9BD8-783562EED1F2}"/>
              </a:ext>
            </a:extLst>
          </p:cNvPr>
          <p:cNvSpPr>
            <a:spLocks noGrp="1"/>
          </p:cNvSpPr>
          <p:nvPr>
            <p:ph idx="1"/>
          </p:nvPr>
        </p:nvSpPr>
        <p:spPr>
          <a:xfrm>
            <a:off x="373856" y="1184274"/>
            <a:ext cx="8978900" cy="5851525"/>
          </a:xfrm>
        </p:spPr>
        <p:txBody>
          <a:bodyPr/>
          <a:lstStyle/>
          <a:p>
            <a:r>
              <a:rPr lang="en-US" dirty="0"/>
              <a:t>On April 22, the Commission will consider a Further Notice of Proposed Rulemaking (Further Notice) that, if adopted, would propose to require covered text providers to support text messaging to 988.</a:t>
            </a:r>
          </a:p>
          <a:p>
            <a:pPr marL="0" indent="0">
              <a:buNone/>
            </a:pPr>
            <a:endParaRPr lang="en-US" dirty="0"/>
          </a:p>
          <a:p>
            <a:r>
              <a:rPr lang="en-US" dirty="0"/>
              <a:t>The Further Notice proposes and/or seeks comment on issues regarding text routing, defining the providers and text messages covered under possible text-to-988 rules, the implementation deadline for possible text-to-988 rules, technical considerations for providers to implement texting to 988, bounce-back messaging, and others. </a:t>
            </a:r>
          </a:p>
        </p:txBody>
      </p:sp>
      <p:sp>
        <p:nvSpPr>
          <p:cNvPr id="4" name="Slide Number Placeholder 3">
            <a:extLst>
              <a:ext uri="{FF2B5EF4-FFF2-40B4-BE49-F238E27FC236}">
                <a16:creationId xmlns:a16="http://schemas.microsoft.com/office/drawing/2014/main" id="{4DFF2EE4-20B8-4373-95DA-48019065C317}"/>
              </a:ext>
            </a:extLst>
          </p:cNvPr>
          <p:cNvSpPr>
            <a:spLocks noGrp="1"/>
          </p:cNvSpPr>
          <p:nvPr>
            <p:ph type="sldNum" sz="quarter" idx="10"/>
          </p:nvPr>
        </p:nvSpPr>
        <p:spPr/>
        <p:txBody>
          <a:bodyPr/>
          <a:lstStyle/>
          <a:p>
            <a:pPr>
              <a:defRPr/>
            </a:pPr>
            <a:fld id="{0B59CC40-EDD9-4D03-8D86-2D0FB10A72C6}" type="slidenum">
              <a:rPr lang="en-US" altLang="en-US" smtClean="0"/>
              <a:pPr>
                <a:defRPr/>
              </a:pPr>
              <a:t>4</a:t>
            </a:fld>
            <a:endParaRPr lang="en-US" altLang="en-US" dirty="0"/>
          </a:p>
        </p:txBody>
      </p:sp>
    </p:spTree>
    <p:extLst>
      <p:ext uri="{BB962C8B-B14F-4D97-AF65-F5344CB8AC3E}">
        <p14:creationId xmlns:p14="http://schemas.microsoft.com/office/powerpoint/2010/main" val="64319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3CD7B-13CA-47E3-8631-0AE55D250EEF}"/>
              </a:ext>
            </a:extLst>
          </p:cNvPr>
          <p:cNvSpPr>
            <a:spLocks noGrp="1"/>
          </p:cNvSpPr>
          <p:nvPr>
            <p:ph type="title"/>
          </p:nvPr>
        </p:nvSpPr>
        <p:spPr/>
        <p:txBody>
          <a:bodyPr/>
          <a:lstStyle/>
          <a:p>
            <a:pPr algn="ctr"/>
            <a:r>
              <a:rPr lang="en-US" dirty="0"/>
              <a:t>Text Routing, Text Messages That Must be Supported, and the Implementation Deadline  </a:t>
            </a:r>
          </a:p>
        </p:txBody>
      </p:sp>
      <p:sp>
        <p:nvSpPr>
          <p:cNvPr id="3" name="Content Placeholder 2">
            <a:extLst>
              <a:ext uri="{FF2B5EF4-FFF2-40B4-BE49-F238E27FC236}">
                <a16:creationId xmlns:a16="http://schemas.microsoft.com/office/drawing/2014/main" id="{2435214D-74EB-41F8-AAAB-6245D60ACB40}"/>
              </a:ext>
            </a:extLst>
          </p:cNvPr>
          <p:cNvSpPr>
            <a:spLocks noGrp="1"/>
          </p:cNvSpPr>
          <p:nvPr>
            <p:ph idx="1"/>
          </p:nvPr>
        </p:nvSpPr>
        <p:spPr/>
        <p:txBody>
          <a:bodyPr/>
          <a:lstStyle/>
          <a:p>
            <a:r>
              <a:rPr lang="en-US" dirty="0"/>
              <a:t>Propose and seek comment on requiring covered text providers to support text messaging to 988 by routing text messages to the Lifeline’s current 10-digit number.</a:t>
            </a:r>
          </a:p>
          <a:p>
            <a:pPr marL="0" indent="0">
              <a:buNone/>
            </a:pPr>
            <a:endParaRPr lang="en-US" sz="2000" dirty="0"/>
          </a:p>
          <a:p>
            <a:r>
              <a:rPr lang="en-US" dirty="0"/>
              <a:t>Propose and seek comment on establishing definitions of “988 text message” and “covered 988 text message.” </a:t>
            </a:r>
          </a:p>
          <a:p>
            <a:pPr marL="0" indent="0">
              <a:buNone/>
            </a:pPr>
            <a:endParaRPr lang="en-US" sz="2000" dirty="0"/>
          </a:p>
          <a:p>
            <a:r>
              <a:rPr lang="en-US" dirty="0"/>
              <a:t>Seek comment on and propose adopting a uniform nationwide implementation deadline for all covered text providers and covered 988 text messages. </a:t>
            </a:r>
          </a:p>
        </p:txBody>
      </p:sp>
      <p:sp>
        <p:nvSpPr>
          <p:cNvPr id="4" name="Slide Number Placeholder 3">
            <a:extLst>
              <a:ext uri="{FF2B5EF4-FFF2-40B4-BE49-F238E27FC236}">
                <a16:creationId xmlns:a16="http://schemas.microsoft.com/office/drawing/2014/main" id="{4DA214D1-8E71-48E4-863A-EFE33DDECAE0}"/>
              </a:ext>
            </a:extLst>
          </p:cNvPr>
          <p:cNvSpPr>
            <a:spLocks noGrp="1"/>
          </p:cNvSpPr>
          <p:nvPr>
            <p:ph type="sldNum" sz="quarter" idx="10"/>
          </p:nvPr>
        </p:nvSpPr>
        <p:spPr/>
        <p:txBody>
          <a:bodyPr/>
          <a:lstStyle/>
          <a:p>
            <a:pPr>
              <a:defRPr/>
            </a:pPr>
            <a:fld id="{0B59CC40-EDD9-4D03-8D86-2D0FB10A72C6}" type="slidenum">
              <a:rPr lang="en-US" altLang="en-US" smtClean="0"/>
              <a:pPr>
                <a:defRPr/>
              </a:pPr>
              <a:t>5</a:t>
            </a:fld>
            <a:endParaRPr lang="en-US" altLang="en-US" dirty="0"/>
          </a:p>
        </p:txBody>
      </p:sp>
    </p:spTree>
    <p:extLst>
      <p:ext uri="{BB962C8B-B14F-4D97-AF65-F5344CB8AC3E}">
        <p14:creationId xmlns:p14="http://schemas.microsoft.com/office/powerpoint/2010/main" val="1296303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B9BC1-0C90-464C-BBE3-E8B333BA723B}"/>
              </a:ext>
            </a:extLst>
          </p:cNvPr>
          <p:cNvSpPr>
            <a:spLocks noGrp="1"/>
          </p:cNvSpPr>
          <p:nvPr>
            <p:ph type="title"/>
          </p:nvPr>
        </p:nvSpPr>
        <p:spPr/>
        <p:txBody>
          <a:bodyPr/>
          <a:lstStyle/>
          <a:p>
            <a:pPr algn="ctr"/>
            <a:r>
              <a:rPr lang="en-US" dirty="0"/>
              <a:t>Technical considerations, Bounce-back messaging, and Other Issues</a:t>
            </a:r>
          </a:p>
        </p:txBody>
      </p:sp>
      <p:sp>
        <p:nvSpPr>
          <p:cNvPr id="3" name="Content Placeholder 2">
            <a:extLst>
              <a:ext uri="{FF2B5EF4-FFF2-40B4-BE49-F238E27FC236}">
                <a16:creationId xmlns:a16="http://schemas.microsoft.com/office/drawing/2014/main" id="{1D117C3E-BC60-4E79-B136-891E4A9E15C6}"/>
              </a:ext>
            </a:extLst>
          </p:cNvPr>
          <p:cNvSpPr>
            <a:spLocks noGrp="1"/>
          </p:cNvSpPr>
          <p:nvPr>
            <p:ph idx="1"/>
          </p:nvPr>
        </p:nvSpPr>
        <p:spPr/>
        <p:txBody>
          <a:bodyPr/>
          <a:lstStyle/>
          <a:p>
            <a:r>
              <a:rPr lang="en-US" dirty="0"/>
              <a:t>Seek comment on the specific technical considerations that are necessary to implement texting to 988. </a:t>
            </a:r>
          </a:p>
          <a:p>
            <a:pPr marL="0" indent="0">
              <a:buNone/>
            </a:pPr>
            <a:endParaRPr lang="en-US" dirty="0"/>
          </a:p>
          <a:p>
            <a:r>
              <a:rPr lang="en-US" dirty="0"/>
              <a:t>Seek comment on whether and in what circumstances to require covered text providers to send automatic bounce-back messages to consumers.</a:t>
            </a:r>
          </a:p>
          <a:p>
            <a:pPr marL="0" indent="0">
              <a:buNone/>
            </a:pPr>
            <a:endParaRPr lang="en-US" dirty="0"/>
          </a:p>
          <a:p>
            <a:r>
              <a:rPr lang="en-US" dirty="0"/>
              <a:t>Propose to direct the Wireline Competition Bureau to continue to coordinate the implementation of 988 with the Commission’s federal partners, and seeks comment on other issues, including the Commission’s legal authority and cost recovery.</a:t>
            </a:r>
          </a:p>
        </p:txBody>
      </p:sp>
      <p:sp>
        <p:nvSpPr>
          <p:cNvPr id="4" name="Slide Number Placeholder 3">
            <a:extLst>
              <a:ext uri="{FF2B5EF4-FFF2-40B4-BE49-F238E27FC236}">
                <a16:creationId xmlns:a16="http://schemas.microsoft.com/office/drawing/2014/main" id="{A115283A-5869-4623-B54F-7CAD7E4CB18E}"/>
              </a:ext>
            </a:extLst>
          </p:cNvPr>
          <p:cNvSpPr>
            <a:spLocks noGrp="1"/>
          </p:cNvSpPr>
          <p:nvPr>
            <p:ph type="sldNum" sz="quarter" idx="10"/>
          </p:nvPr>
        </p:nvSpPr>
        <p:spPr/>
        <p:txBody>
          <a:bodyPr/>
          <a:lstStyle/>
          <a:p>
            <a:pPr>
              <a:defRPr/>
            </a:pPr>
            <a:fld id="{0B59CC40-EDD9-4D03-8D86-2D0FB10A72C6}" type="slidenum">
              <a:rPr lang="en-US" altLang="en-US" smtClean="0"/>
              <a:pPr>
                <a:defRPr/>
              </a:pPr>
              <a:t>6</a:t>
            </a:fld>
            <a:endParaRPr lang="en-US" altLang="en-US" dirty="0"/>
          </a:p>
        </p:txBody>
      </p:sp>
    </p:spTree>
    <p:extLst>
      <p:ext uri="{BB962C8B-B14F-4D97-AF65-F5344CB8AC3E}">
        <p14:creationId xmlns:p14="http://schemas.microsoft.com/office/powerpoint/2010/main" val="243187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BB6BC-C9F2-415C-BBE2-0D1C69268536}"/>
              </a:ext>
            </a:extLst>
          </p:cNvPr>
          <p:cNvSpPr>
            <a:spLocks noGrp="1"/>
          </p:cNvSpPr>
          <p:nvPr>
            <p:ph type="title"/>
          </p:nvPr>
        </p:nvSpPr>
        <p:spPr/>
        <p:txBody>
          <a:bodyPr/>
          <a:lstStyle/>
          <a:p>
            <a:pPr algn="ctr"/>
            <a:r>
              <a:rPr lang="en-US" dirty="0"/>
              <a:t>Next Steps</a:t>
            </a:r>
          </a:p>
        </p:txBody>
      </p:sp>
      <p:sp>
        <p:nvSpPr>
          <p:cNvPr id="3" name="Content Placeholder 2">
            <a:extLst>
              <a:ext uri="{FF2B5EF4-FFF2-40B4-BE49-F238E27FC236}">
                <a16:creationId xmlns:a16="http://schemas.microsoft.com/office/drawing/2014/main" id="{FC9D449A-9322-490E-88DB-A1166F81F7CB}"/>
              </a:ext>
            </a:extLst>
          </p:cNvPr>
          <p:cNvSpPr>
            <a:spLocks noGrp="1"/>
          </p:cNvSpPr>
          <p:nvPr>
            <p:ph idx="1"/>
          </p:nvPr>
        </p:nvSpPr>
        <p:spPr/>
        <p:txBody>
          <a:bodyPr/>
          <a:lstStyle/>
          <a:p>
            <a:r>
              <a:rPr lang="en-US" dirty="0"/>
              <a:t>If adopted, the Commission will receive comments in response to the Text-to-988 further Notice in May/June.  We will then evaluate the record.</a:t>
            </a:r>
          </a:p>
          <a:p>
            <a:pPr marL="0" indent="0">
              <a:buNone/>
            </a:pPr>
            <a:endParaRPr lang="en-US" dirty="0"/>
          </a:p>
          <a:p>
            <a:pPr marL="0" indent="0">
              <a:buNone/>
            </a:pPr>
            <a:endParaRPr lang="en-US" dirty="0"/>
          </a:p>
          <a:p>
            <a:pPr marL="342900" lvl="1" indent="0">
              <a:buNone/>
            </a:pPr>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49D4411-E33A-4D1A-91DB-0C54DF925119}"/>
              </a:ext>
            </a:extLst>
          </p:cNvPr>
          <p:cNvSpPr>
            <a:spLocks noGrp="1"/>
          </p:cNvSpPr>
          <p:nvPr>
            <p:ph type="sldNum" sz="quarter" idx="10"/>
          </p:nvPr>
        </p:nvSpPr>
        <p:spPr/>
        <p:txBody>
          <a:bodyPr/>
          <a:lstStyle/>
          <a:p>
            <a:pPr>
              <a:defRPr/>
            </a:pPr>
            <a:fld id="{0B59CC40-EDD9-4D03-8D86-2D0FB10A72C6}" type="slidenum">
              <a:rPr lang="en-US" altLang="en-US" smtClean="0"/>
              <a:pPr>
                <a:defRPr/>
              </a:pPr>
              <a:t>7</a:t>
            </a:fld>
            <a:endParaRPr lang="en-US" altLang="en-US" dirty="0"/>
          </a:p>
        </p:txBody>
      </p:sp>
    </p:spTree>
    <p:extLst>
      <p:ext uri="{BB962C8B-B14F-4D97-AF65-F5344CB8AC3E}">
        <p14:creationId xmlns:p14="http://schemas.microsoft.com/office/powerpoint/2010/main" val="2511593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0ED86-4B66-49F4-B78C-02C112020811}"/>
              </a:ext>
            </a:extLst>
          </p:cNvPr>
          <p:cNvSpPr>
            <a:spLocks noGrp="1"/>
          </p:cNvSpPr>
          <p:nvPr>
            <p:ph type="title"/>
          </p:nvPr>
        </p:nvSpPr>
        <p:spPr/>
        <p:txBody>
          <a:bodyPr/>
          <a:lstStyle/>
          <a:p>
            <a:pPr algn="ctr"/>
            <a:r>
              <a:rPr lang="en-US" dirty="0"/>
              <a:t>Questions/Contacts/Links </a:t>
            </a:r>
          </a:p>
        </p:txBody>
      </p:sp>
      <p:sp>
        <p:nvSpPr>
          <p:cNvPr id="3" name="Content Placeholder 2">
            <a:extLst>
              <a:ext uri="{FF2B5EF4-FFF2-40B4-BE49-F238E27FC236}">
                <a16:creationId xmlns:a16="http://schemas.microsoft.com/office/drawing/2014/main" id="{6A996A5C-A872-4B41-944A-2B465AABD965}"/>
              </a:ext>
            </a:extLst>
          </p:cNvPr>
          <p:cNvSpPr>
            <a:spLocks noGrp="1"/>
          </p:cNvSpPr>
          <p:nvPr>
            <p:ph idx="1"/>
          </p:nvPr>
        </p:nvSpPr>
        <p:spPr/>
        <p:txBody>
          <a:bodyPr/>
          <a:lstStyle/>
          <a:p>
            <a:pPr marL="796925" lvl="3" indent="-563563">
              <a:lnSpc>
                <a:spcPct val="90000"/>
              </a:lnSpc>
              <a:buFontTx/>
              <a:buNone/>
              <a:defRPr/>
            </a:pPr>
            <a:r>
              <a:rPr lang="en-US" altLang="en-US" b="1" dirty="0">
                <a:ea typeface="ＭＳ Ｐゴシック" panose="020B0600070205080204" pitchFamily="34" charset="-128"/>
              </a:rPr>
              <a:t>Emily Caditz</a:t>
            </a:r>
          </a:p>
          <a:p>
            <a:pPr marL="796925" lvl="3" indent="-563563">
              <a:lnSpc>
                <a:spcPct val="90000"/>
              </a:lnSpc>
              <a:buFontTx/>
              <a:buNone/>
              <a:defRPr/>
            </a:pPr>
            <a:r>
              <a:rPr lang="en-US" altLang="en-US" sz="1800" dirty="0">
                <a:ea typeface="ＭＳ Ｐゴシック" panose="020B0600070205080204" pitchFamily="34" charset="-128"/>
              </a:rPr>
              <a:t>Federal Communications Commission</a:t>
            </a:r>
          </a:p>
          <a:p>
            <a:pPr marL="796925" lvl="3" indent="-563563">
              <a:lnSpc>
                <a:spcPct val="90000"/>
              </a:lnSpc>
              <a:buFontTx/>
              <a:buNone/>
              <a:defRPr/>
            </a:pPr>
            <a:r>
              <a:rPr lang="en-US" altLang="en-US" sz="1800" dirty="0">
                <a:ea typeface="ＭＳ Ｐゴシック" panose="020B0600070205080204" pitchFamily="34" charset="-128"/>
              </a:rPr>
              <a:t>Attorney Advisor</a:t>
            </a:r>
          </a:p>
          <a:p>
            <a:pPr marL="796925" lvl="3" indent="-563563">
              <a:lnSpc>
                <a:spcPct val="90000"/>
              </a:lnSpc>
              <a:buFontTx/>
              <a:buNone/>
              <a:defRPr/>
            </a:pPr>
            <a:r>
              <a:rPr lang="en-US" altLang="en-US" sz="1800" dirty="0">
                <a:ea typeface="ＭＳ Ｐゴシック" panose="020B0600070205080204" pitchFamily="34" charset="-128"/>
              </a:rPr>
              <a:t>202.418.2268</a:t>
            </a:r>
          </a:p>
          <a:p>
            <a:pPr marL="796925" lvl="3" indent="-563563">
              <a:lnSpc>
                <a:spcPct val="90000"/>
              </a:lnSpc>
              <a:buFontTx/>
              <a:buNone/>
              <a:defRPr/>
            </a:pPr>
            <a:r>
              <a:rPr lang="en-US" altLang="en-US" sz="1800" dirty="0">
                <a:ea typeface="ＭＳ Ｐゴシック" panose="020B0600070205080204" pitchFamily="34" charset="-128"/>
                <a:hlinkClick r:id="rId2"/>
              </a:rPr>
              <a:t>Emily.Caditz@fcc.gov</a:t>
            </a:r>
            <a:r>
              <a:rPr lang="en-US" altLang="en-US" sz="1800" dirty="0">
                <a:ea typeface="ＭＳ Ｐゴシック" panose="020B0600070205080204" pitchFamily="34" charset="-128"/>
              </a:rPr>
              <a:t> </a:t>
            </a:r>
          </a:p>
          <a:p>
            <a:pPr marL="796925" lvl="3" indent="-563563">
              <a:lnSpc>
                <a:spcPct val="90000"/>
              </a:lnSpc>
              <a:buFontTx/>
              <a:buNone/>
              <a:defRPr/>
            </a:pPr>
            <a:endParaRPr lang="en-US" altLang="en-US" sz="1800" dirty="0">
              <a:ea typeface="ＭＳ Ｐゴシック" panose="020B0600070205080204" pitchFamily="34" charset="-128"/>
            </a:endParaRPr>
          </a:p>
          <a:p>
            <a:pPr marL="796925" lvl="3" indent="-563563">
              <a:lnSpc>
                <a:spcPct val="90000"/>
              </a:lnSpc>
              <a:buFontTx/>
              <a:buNone/>
              <a:defRPr/>
            </a:pPr>
            <a:r>
              <a:rPr lang="en-US" altLang="en-US" sz="1800" dirty="0">
                <a:ea typeface="ＭＳ Ｐゴシック" panose="020B0600070205080204" pitchFamily="34" charset="-128"/>
              </a:rPr>
              <a:t>Links:</a:t>
            </a:r>
          </a:p>
          <a:p>
            <a:pPr marL="796925" lvl="3" indent="-563563">
              <a:lnSpc>
                <a:spcPct val="90000"/>
              </a:lnSpc>
              <a:buFontTx/>
              <a:buNone/>
              <a:defRPr/>
            </a:pPr>
            <a:r>
              <a:rPr lang="en-US" altLang="en-US" sz="1800" b="1" dirty="0">
                <a:ea typeface="ＭＳ Ｐゴシック" panose="020B0600070205080204" pitchFamily="34" charset="-128"/>
              </a:rPr>
              <a:t>Further Notice </a:t>
            </a:r>
          </a:p>
          <a:p>
            <a:pPr marL="796925" lvl="3" indent="-563563">
              <a:lnSpc>
                <a:spcPct val="90000"/>
              </a:lnSpc>
              <a:buFontTx/>
              <a:buNone/>
              <a:defRPr/>
            </a:pPr>
            <a:r>
              <a:rPr lang="en-US" altLang="en-US" sz="1800" dirty="0">
                <a:ea typeface="ＭＳ Ｐゴシック" panose="020B0600070205080204" pitchFamily="34" charset="-128"/>
                <a:hlinkClick r:id="rId3"/>
              </a:rPr>
              <a:t>https://docs.fcc.gov/public/attachments/DOC-371279A1.pdf</a:t>
            </a:r>
            <a:r>
              <a:rPr lang="en-US" altLang="en-US" sz="1800" dirty="0">
                <a:ea typeface="ＭＳ Ｐゴシック" panose="020B0600070205080204" pitchFamily="34" charset="-128"/>
              </a:rPr>
              <a:t> </a:t>
            </a:r>
          </a:p>
          <a:p>
            <a:pPr marL="0" indent="0">
              <a:buNone/>
            </a:pPr>
            <a:endParaRPr lang="en-US" dirty="0"/>
          </a:p>
        </p:txBody>
      </p:sp>
      <p:sp>
        <p:nvSpPr>
          <p:cNvPr id="4" name="Slide Number Placeholder 3">
            <a:extLst>
              <a:ext uri="{FF2B5EF4-FFF2-40B4-BE49-F238E27FC236}">
                <a16:creationId xmlns:a16="http://schemas.microsoft.com/office/drawing/2014/main" id="{CB5B7C45-0F16-4A38-ACC0-EB18813D957B}"/>
              </a:ext>
            </a:extLst>
          </p:cNvPr>
          <p:cNvSpPr>
            <a:spLocks noGrp="1"/>
          </p:cNvSpPr>
          <p:nvPr>
            <p:ph type="sldNum" sz="quarter" idx="10"/>
          </p:nvPr>
        </p:nvSpPr>
        <p:spPr/>
        <p:txBody>
          <a:bodyPr/>
          <a:lstStyle/>
          <a:p>
            <a:pPr>
              <a:defRPr/>
            </a:pPr>
            <a:fld id="{0B59CC40-EDD9-4D03-8D86-2D0FB10A72C6}" type="slidenum">
              <a:rPr lang="en-US" altLang="en-US" smtClean="0"/>
              <a:pPr>
                <a:defRPr/>
              </a:pPr>
              <a:t>8</a:t>
            </a:fld>
            <a:endParaRPr lang="en-US" altLang="en-US" dirty="0"/>
          </a:p>
        </p:txBody>
      </p:sp>
    </p:spTree>
    <p:extLst>
      <p:ext uri="{BB962C8B-B14F-4D97-AF65-F5344CB8AC3E}">
        <p14:creationId xmlns:p14="http://schemas.microsoft.com/office/powerpoint/2010/main" val="12569729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APERSIZE" val="LETTER"/>
  <p:tag name="BACKGROUNDCOLOR" val="16777215"/>
  <p:tag name="BACKGROUNDINTENSITY" val="LIGHT"/>
  <p:tag name="PRESENTATIONTYPE" val="BOARDWHITE"/>
  <p:tag name="LOGO" val="FALSE"/>
  <p:tag name="OFFICECODE" val="TRUE"/>
  <p:tag name="FOOTER" val="TRUE"/>
  <p:tag name="OFFICE" val="Boston"/>
  <p:tag name="VERSION" val="3.00"/>
  <p:tag name="THINKCELLPRESENTATIONDONOTDELETE" val="&lt;?xml version=&quot;1.0&quot; encoding=&quot;UTF-16&quot; standalone=&quot;yes&quot;?&gt;&#10;&lt;root reqver=&quot;16160&quot;&gt;&lt;version val=&quot;1798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0&quot;/&gt;&lt;/m_mruColor&gt;&lt;m_agendatheme&gt;&lt;m_aagendaitemprops&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1&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m_aagendaitemprops&gt;&lt;m_linestyleTopBottomLine&gt;&lt;m_bVisible val=&quot;0&quot;/&gt;&lt;/m_linestyleTopBottomLine&gt;&lt;/m_agendatheme&gt;&lt;m_mapectfillschemeMRU&gt;&lt;key val=&quot;0&quot;/&gt;&lt;elem&gt;&lt;m_nPartnerID val=&quot;530&quot;/&gt;&lt;m_nIndex val=&quot;3&quot;/&gt;&lt;/elem&gt;&lt;/m_mapectfillschemeMRU&gt;&lt;m_eweekdayFirstOfWeek val=&quot;1&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4264"/>
</p:tagLst>
</file>

<file path=ppt/tags/tag2.xml><?xml version="1.0" encoding="utf-8"?>
<p:tagLst xmlns:a="http://schemas.openxmlformats.org/drawingml/2006/main" xmlns:r="http://schemas.openxmlformats.org/officeDocument/2006/relationships" xmlns:p="http://schemas.openxmlformats.org/presentationml/2006/main">
  <p:tag name="ORDER" val="3"/>
  <p:tag name="MULTI-LINE" val="true"/>
  <p:tag name="TEXT" val="&amp;Notes and Sources:"/>
  <p:tag name="FILL" val="false"/>
  <p:tag name="OPTIONAL" val="true"/>
  <p:tag name="NAME" val="Notes"/>
  <p:tag name="HEIGHT" val="5"/>
  <p:tag name="INDENTED" val="false"/>
  <p:tag name="CAPTION HEIGHT" val="2"/>
</p:tagLst>
</file>

<file path=ppt/tags/tag3.xml><?xml version="1.0" encoding="utf-8"?>
<p:tagLst xmlns:a="http://schemas.openxmlformats.org/drawingml/2006/main" xmlns:r="http://schemas.openxmlformats.org/officeDocument/2006/relationships" xmlns:p="http://schemas.openxmlformats.org/presentationml/2006/main">
  <p:tag name="ORDER" val="1"/>
  <p:tag name="MULTI-LINE" val="false"/>
  <p:tag name="TEXT" val="Action Title:"/>
  <p:tag name="FILL" val="true"/>
  <p:tag name="OPTIONAL" val="false"/>
  <p:tag name="NAME" val="Title1"/>
  <p:tag name="HEIGHT" val="1"/>
  <p:tag name="INDENTED" val="false"/>
  <p:tag name="CAPTION HEIGHT" val="2"/>
</p:tagLst>
</file>

<file path=ppt/theme/theme1.xml><?xml version="1.0" encoding="utf-8"?>
<a:theme xmlns:a="http://schemas.openxmlformats.org/drawingml/2006/main" name="blank">
  <a:themeElements>
    <a:clrScheme name="">
      <a:dk1>
        <a:srgbClr val="000000"/>
      </a:dk1>
      <a:lt1>
        <a:srgbClr val="FFFFFF"/>
      </a:lt1>
      <a:dk2>
        <a:srgbClr val="000000"/>
      </a:dk2>
      <a:lt2>
        <a:srgbClr val="000000"/>
      </a:lt2>
      <a:accent1>
        <a:srgbClr val="99CCFF"/>
      </a:accent1>
      <a:accent2>
        <a:srgbClr val="130CA4"/>
      </a:accent2>
      <a:accent3>
        <a:srgbClr val="FFFFFF"/>
      </a:accent3>
      <a:accent4>
        <a:srgbClr val="000000"/>
      </a:accent4>
      <a:accent5>
        <a:srgbClr val="CAE2FF"/>
      </a:accent5>
      <a:accent6>
        <a:srgbClr val="100A94"/>
      </a:accent6>
      <a:hlink>
        <a:srgbClr val="32A1A4"/>
      </a:hlink>
      <a:folHlink>
        <a:srgbClr val="9F9F9F"/>
      </a:folHlink>
    </a:clrScheme>
    <a:fontScheme name="blank">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46800" tIns="46800" rIns="46800" bIns="4680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46800" tIns="46800" rIns="46800" bIns="4680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ank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lank 8">
        <a:dk1>
          <a:srgbClr val="000000"/>
        </a:dk1>
        <a:lt1>
          <a:srgbClr val="B2B2B2"/>
        </a:lt1>
        <a:dk2>
          <a:srgbClr val="FFFFFF"/>
        </a:dk2>
        <a:lt2>
          <a:srgbClr val="000000"/>
        </a:lt2>
        <a:accent1>
          <a:srgbClr val="99CCFF"/>
        </a:accent1>
        <a:accent2>
          <a:srgbClr val="FFE433"/>
        </a:accent2>
        <a:accent3>
          <a:srgbClr val="D5D5D5"/>
        </a:accent3>
        <a:accent4>
          <a:srgbClr val="000000"/>
        </a:accent4>
        <a:accent5>
          <a:srgbClr val="CAE2FF"/>
        </a:accent5>
        <a:accent6>
          <a:srgbClr val="E7CF2D"/>
        </a:accent6>
        <a:hlink>
          <a:srgbClr val="000000"/>
        </a:hlink>
        <a:folHlink>
          <a:srgbClr val="CC0000"/>
        </a:folHlink>
      </a:clrScheme>
      <a:clrMap bg1="lt1" tx1="dk1" bg2="lt2" tx2="dk2" accent1="accent1" accent2="accent2" accent3="accent3" accent4="accent4" accent5="accent5" accent6="accent6" hlink="hlink" folHlink="folHlink"/>
    </a:extraClrScheme>
    <a:extraClrScheme>
      <a:clrScheme name="blank 9">
        <a:dk1>
          <a:srgbClr val="000000"/>
        </a:dk1>
        <a:lt1>
          <a:srgbClr val="DDDDDD"/>
        </a:lt1>
        <a:dk2>
          <a:srgbClr val="FFFFFF"/>
        </a:dk2>
        <a:lt2>
          <a:srgbClr val="000000"/>
        </a:lt2>
        <a:accent1>
          <a:srgbClr val="99CCFF"/>
        </a:accent1>
        <a:accent2>
          <a:srgbClr val="FFE433"/>
        </a:accent2>
        <a:accent3>
          <a:srgbClr val="EBEBEB"/>
        </a:accent3>
        <a:accent4>
          <a:srgbClr val="000000"/>
        </a:accent4>
        <a:accent5>
          <a:srgbClr val="CAE2FF"/>
        </a:accent5>
        <a:accent6>
          <a:srgbClr val="E7CF2D"/>
        </a:accent6>
        <a:hlink>
          <a:srgbClr val="000000"/>
        </a:hlink>
        <a:folHlink>
          <a:srgbClr val="CC0000"/>
        </a:folHlink>
      </a:clrScheme>
      <a:clrMap bg1="lt1" tx1="dk1" bg2="lt2" tx2="dk2" accent1="accent1" accent2="accent2" accent3="accent3" accent4="accent4" accent5="accent5" accent6="accent6" hlink="hlink" folHlink="folHlink"/>
    </a:extraClrScheme>
    <a:extraClrScheme>
      <a:clrScheme name="blank 10">
        <a:dk1>
          <a:srgbClr val="000000"/>
        </a:dk1>
        <a:lt1>
          <a:srgbClr val="DDDDDD"/>
        </a:lt1>
        <a:dk2>
          <a:srgbClr val="FFFFFF"/>
        </a:dk2>
        <a:lt2>
          <a:srgbClr val="000000"/>
        </a:lt2>
        <a:accent1>
          <a:srgbClr val="99CCFF"/>
        </a:accent1>
        <a:accent2>
          <a:srgbClr val="2B34ED"/>
        </a:accent2>
        <a:accent3>
          <a:srgbClr val="EBEBEB"/>
        </a:accent3>
        <a:accent4>
          <a:srgbClr val="000000"/>
        </a:accent4>
        <a:accent5>
          <a:srgbClr val="CAE2FF"/>
        </a:accent5>
        <a:accent6>
          <a:srgbClr val="262ED7"/>
        </a:accent6>
        <a:hlink>
          <a:srgbClr val="2B9D77"/>
        </a:hlink>
        <a:folHlink>
          <a:srgbClr val="55139D"/>
        </a:folHlink>
      </a:clrScheme>
      <a:clrMap bg1="lt1" tx1="dk1" bg2="lt2" tx2="dk2" accent1="accent1" accent2="accent2" accent3="accent3" accent4="accent4" accent5="accent5" accent6="accent6" hlink="hlink" folHlink="folHlink"/>
    </a:extraClrScheme>
    <a:extraClrScheme>
      <a:clrScheme name="blank 11">
        <a:dk1>
          <a:srgbClr val="000000"/>
        </a:dk1>
        <a:lt1>
          <a:srgbClr val="DDDDDD"/>
        </a:lt1>
        <a:dk2>
          <a:srgbClr val="FFFFFF"/>
        </a:dk2>
        <a:lt2>
          <a:srgbClr val="000000"/>
        </a:lt2>
        <a:accent1>
          <a:srgbClr val="99CCFF"/>
        </a:accent1>
        <a:accent2>
          <a:srgbClr val="1018C2"/>
        </a:accent2>
        <a:accent3>
          <a:srgbClr val="EBEBEB"/>
        </a:accent3>
        <a:accent4>
          <a:srgbClr val="000000"/>
        </a:accent4>
        <a:accent5>
          <a:srgbClr val="CAE2FF"/>
        </a:accent5>
        <a:accent6>
          <a:srgbClr val="0D15B0"/>
        </a:accent6>
        <a:hlink>
          <a:srgbClr val="2B9D77"/>
        </a:hlink>
        <a:folHlink>
          <a:srgbClr val="55139D"/>
        </a:folHlink>
      </a:clrScheme>
      <a:clrMap bg1="lt1" tx1="dk1" bg2="lt2" tx2="dk2" accent1="accent1" accent2="accent2" accent3="accent3" accent4="accent4" accent5="accent5" accent6="accent6" hlink="hlink" folHlink="folHlink"/>
    </a:extraClrScheme>
    <a:extraClrScheme>
      <a:clrScheme name="blank 12">
        <a:dk1>
          <a:srgbClr val="000000"/>
        </a:dk1>
        <a:lt1>
          <a:srgbClr val="DDDDDD"/>
        </a:lt1>
        <a:dk2>
          <a:srgbClr val="FFFFFF"/>
        </a:dk2>
        <a:lt2>
          <a:srgbClr val="000000"/>
        </a:lt2>
        <a:accent1>
          <a:srgbClr val="99CCFF"/>
        </a:accent1>
        <a:accent2>
          <a:srgbClr val="12A29B"/>
        </a:accent2>
        <a:accent3>
          <a:srgbClr val="EBEBEB"/>
        </a:accent3>
        <a:accent4>
          <a:srgbClr val="000000"/>
        </a:accent4>
        <a:accent5>
          <a:srgbClr val="CAE2FF"/>
        </a:accent5>
        <a:accent6>
          <a:srgbClr val="0F928C"/>
        </a:accent6>
        <a:hlink>
          <a:srgbClr val="7E44A2"/>
        </a:hlink>
        <a:folHlink>
          <a:srgbClr val="130CA4"/>
        </a:folHlink>
      </a:clrScheme>
      <a:clrMap bg1="lt1" tx1="dk1" bg2="lt2" tx2="dk2" accent1="accent1" accent2="accent2" accent3="accent3" accent4="accent4" accent5="accent5" accent6="accent6" hlink="hlink" folHlink="folHlink"/>
    </a:extraClrScheme>
    <a:extraClrScheme>
      <a:clrScheme name="blank 13">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7E44A2"/>
        </a:hlink>
        <a:folHlink>
          <a:srgbClr val="130CA4"/>
        </a:folHlink>
      </a:clrScheme>
      <a:clrMap bg1="lt1" tx1="dk1" bg2="lt2" tx2="dk2" accent1="accent1" accent2="accent2" accent3="accent3" accent4="accent4" accent5="accent5" accent6="accent6" hlink="hlink" folHlink="folHlink"/>
    </a:extraClrScheme>
    <a:extraClrScheme>
      <a:clrScheme name="blank 14">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A84CB2"/>
        </a:hlink>
        <a:folHlink>
          <a:srgbClr val="130CA4"/>
        </a:folHlink>
      </a:clrScheme>
      <a:clrMap bg1="lt1" tx1="dk1" bg2="lt2" tx2="dk2" accent1="accent1" accent2="accent2" accent3="accent3" accent4="accent4" accent5="accent5" accent6="accent6" hlink="hlink" folHlink="folHlink"/>
    </a:extraClrScheme>
    <a:extraClrScheme>
      <a:clrScheme name="blank 15">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9868C0"/>
        </a:hlink>
        <a:folHlink>
          <a:srgbClr val="130CA4"/>
        </a:folHlink>
      </a:clrScheme>
      <a:clrMap bg1="lt1" tx1="dk1" bg2="lt2" tx2="dk2" accent1="accent1" accent2="accent2" accent3="accent3" accent4="accent4" accent5="accent5" accent6="accent6" hlink="hlink" folHlink="folHlink"/>
    </a:extraClrScheme>
    <a:extraClrScheme>
      <a:clrScheme name="blank 16">
        <a:dk1>
          <a:srgbClr val="000000"/>
        </a:dk1>
        <a:lt1>
          <a:srgbClr val="DDDDDD"/>
        </a:lt1>
        <a:dk2>
          <a:srgbClr val="FFFFFF"/>
        </a:dk2>
        <a:lt2>
          <a:srgbClr val="000000"/>
        </a:lt2>
        <a:accent1>
          <a:srgbClr val="99CCFF"/>
        </a:accent1>
        <a:accent2>
          <a:srgbClr val="130CA4"/>
        </a:accent2>
        <a:accent3>
          <a:srgbClr val="EBEBEB"/>
        </a:accent3>
        <a:accent4>
          <a:srgbClr val="000000"/>
        </a:accent4>
        <a:accent5>
          <a:srgbClr val="CAE2FF"/>
        </a:accent5>
        <a:accent6>
          <a:srgbClr val="100A94"/>
        </a:accent6>
        <a:hlink>
          <a:srgbClr val="4EC7CA"/>
        </a:hlink>
        <a:folHlink>
          <a:srgbClr val="7E71C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534</Words>
  <Application>Microsoft Office PowerPoint</Application>
  <PresentationFormat>Custom</PresentationFormat>
  <Paragraphs>63</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Marlett</vt:lpstr>
      <vt:lpstr>Times New Roman</vt:lpstr>
      <vt:lpstr>Verdana</vt:lpstr>
      <vt:lpstr>blank</vt:lpstr>
      <vt:lpstr>North American Numbering Council  988 National Suicide Hotline Further Notice of Proposed Rulemaking Overview</vt:lpstr>
      <vt:lpstr>Overview</vt:lpstr>
      <vt:lpstr>Background</vt:lpstr>
      <vt:lpstr>Text-to-988 Further Notice of Proposed Rulemaking</vt:lpstr>
      <vt:lpstr>Text Routing, Text Messages That Must be Supported, and the Implementation Deadline  </vt:lpstr>
      <vt:lpstr>Technical considerations, Bounce-back messaging, and Other Issues</vt:lpstr>
      <vt:lpstr>Next Steps</vt:lpstr>
      <vt:lpstr>Questions/Contacts/Links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2017-12-07T20:23:47Z</dcterms:created>
  <dcterms:modified xsi:type="dcterms:W3CDTF">2021-04-06T19:10:47Z</dcterms:modified>
</cp:coreProperties>
</file>