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50" r:id="rId1"/>
  </p:sldMasterIdLst>
  <p:notesMasterIdLst>
    <p:notesMasterId r:id="rId10"/>
  </p:notesMasterIdLst>
  <p:handoutMasterIdLst>
    <p:handoutMasterId r:id="rId11"/>
  </p:handoutMasterIdLst>
  <p:sldIdLst>
    <p:sldId id="474" r:id="rId2"/>
    <p:sldId id="489" r:id="rId3"/>
    <p:sldId id="479" r:id="rId4"/>
    <p:sldId id="480" r:id="rId5"/>
    <p:sldId id="490" r:id="rId6"/>
    <p:sldId id="491" r:id="rId7"/>
    <p:sldId id="492" r:id="rId8"/>
    <p:sldId id="476" r:id="rId9"/>
  </p:sldIdLst>
  <p:sldSz cx="9726613" cy="7440613"/>
  <p:notesSz cx="9309100" cy="7023100"/>
  <p:custDataLst>
    <p:tags r:id="rId12"/>
  </p:custDataLst>
  <p:defaultTextStyle>
    <a:defPPr>
      <a:defRPr lang="en-US"/>
    </a:defPPr>
    <a:lvl1pPr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1400" b="1"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sz="1400" b="1"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sz="1400" b="1"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sz="1400" b="1"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sz="1400" b="1"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4371">
          <p15:clr>
            <a:srgbClr val="A4A3A4"/>
          </p15:clr>
        </p15:guide>
        <p15:guide id="2" pos="6126">
          <p15:clr>
            <a:srgbClr val="A4A3A4"/>
          </p15:clr>
        </p15:guide>
      </p15:sldGuideLst>
    </p:ext>
    <p:ext uri="{2D200454-40CA-4A62-9FC3-DE9A4176ACB9}">
      <p15:notesGuideLst xmlns:p15="http://schemas.microsoft.com/office/powerpoint/2012/main">
        <p15:guide id="1" orient="horz" pos="2212">
          <p15:clr>
            <a:srgbClr val="A4A3A4"/>
          </p15:clr>
        </p15:guide>
        <p15:guide id="2" pos="293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8" clrIdx="6"/>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061"/>
    <a:srgbClr val="879865"/>
    <a:srgbClr val="9BBB59"/>
    <a:srgbClr val="C0504D"/>
    <a:srgbClr val="003366"/>
    <a:srgbClr val="336699"/>
    <a:srgbClr val="00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30" autoAdjust="0"/>
    <p:restoredTop sz="93634" autoAdjust="0"/>
  </p:normalViewPr>
  <p:slideViewPr>
    <p:cSldViewPr snapToGrid="0">
      <p:cViewPr varScale="1">
        <p:scale>
          <a:sx n="99" d="100"/>
          <a:sy n="99" d="100"/>
        </p:scale>
        <p:origin x="1800" y="72"/>
      </p:cViewPr>
      <p:guideLst>
        <p:guide orient="horz" pos="4371"/>
        <p:guide pos="612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8" d="100"/>
          <a:sy n="88" d="100"/>
        </p:scale>
        <p:origin x="1704" y="66"/>
      </p:cViewPr>
      <p:guideLst>
        <p:guide orient="horz" pos="2212"/>
        <p:guide pos="29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AFDBB2A9-C90C-41CD-9061-934B7C33764B}"/>
              </a:ext>
            </a:extLst>
          </p:cNvPr>
          <p:cNvSpPr>
            <a:spLocks noGrp="1" noChangeArrowheads="1"/>
          </p:cNvSpPr>
          <p:nvPr>
            <p:ph type="hdr" sz="quarter"/>
          </p:nvPr>
        </p:nvSpPr>
        <p:spPr bwMode="auto">
          <a:xfrm>
            <a:off x="0" y="0"/>
            <a:ext cx="4064000" cy="387350"/>
          </a:xfrm>
          <a:prstGeom prst="rect">
            <a:avLst/>
          </a:prstGeom>
          <a:noFill/>
          <a:ln w="9525">
            <a:noFill/>
            <a:miter lim="800000"/>
            <a:headEnd/>
            <a:tailEnd/>
          </a:ln>
        </p:spPr>
        <p:txBody>
          <a:bodyPr vert="horz" wrap="square" lIns="47017" tIns="47017" rIns="47017" bIns="47017" numCol="1" anchor="t" anchorCtr="0" compatLnSpc="1">
            <a:prstTxWarp prst="textNoShape">
              <a:avLst/>
            </a:prstTxWarp>
          </a:bodyPr>
          <a:lstStyle>
            <a:lvl1pPr defTabSz="941273" eaLnBrk="0" hangingPunct="0">
              <a:defRPr sz="1300" b="0">
                <a:solidFill>
                  <a:schemeClr val="bg1"/>
                </a:solidFill>
                <a:ea typeface="宋体" charset="-122"/>
              </a:defRPr>
            </a:lvl1pPr>
          </a:lstStyle>
          <a:p>
            <a:pPr>
              <a:defRPr/>
            </a:pPr>
            <a:endParaRPr lang="en-CA" altLang="zh-CN"/>
          </a:p>
        </p:txBody>
      </p:sp>
      <p:sp>
        <p:nvSpPr>
          <p:cNvPr id="56323" name="Rectangle 3">
            <a:extLst>
              <a:ext uri="{FF2B5EF4-FFF2-40B4-BE49-F238E27FC236}">
                <a16:creationId xmlns:a16="http://schemas.microsoft.com/office/drawing/2014/main" id="{7FC82EDA-306E-4AF6-9386-5F9CF916060E}"/>
              </a:ext>
            </a:extLst>
          </p:cNvPr>
          <p:cNvSpPr>
            <a:spLocks noGrp="1" noChangeArrowheads="1"/>
          </p:cNvSpPr>
          <p:nvPr>
            <p:ph type="dt" sz="quarter" idx="1"/>
          </p:nvPr>
        </p:nvSpPr>
        <p:spPr bwMode="auto">
          <a:xfrm>
            <a:off x="5313363" y="0"/>
            <a:ext cx="3983037" cy="387350"/>
          </a:xfrm>
          <a:prstGeom prst="rect">
            <a:avLst/>
          </a:prstGeom>
          <a:noFill/>
          <a:ln w="9525">
            <a:noFill/>
            <a:miter lim="800000"/>
            <a:headEnd/>
            <a:tailEnd/>
          </a:ln>
        </p:spPr>
        <p:txBody>
          <a:bodyPr vert="horz" wrap="square" lIns="47017" tIns="47017" rIns="47017" bIns="47017" numCol="1" anchor="t" anchorCtr="0" compatLnSpc="1">
            <a:prstTxWarp prst="textNoShape">
              <a:avLst/>
            </a:prstTxWarp>
          </a:bodyPr>
          <a:lstStyle>
            <a:lvl1pPr algn="r" defTabSz="941273" eaLnBrk="0" hangingPunct="0">
              <a:defRPr sz="1300" b="0">
                <a:solidFill>
                  <a:schemeClr val="bg1"/>
                </a:solidFill>
                <a:ea typeface="宋体" charset="-122"/>
              </a:defRPr>
            </a:lvl1pPr>
          </a:lstStyle>
          <a:p>
            <a:pPr>
              <a:defRPr/>
            </a:pPr>
            <a:endParaRPr lang="en-CA" altLang="zh-CN"/>
          </a:p>
        </p:txBody>
      </p:sp>
      <p:sp>
        <p:nvSpPr>
          <p:cNvPr id="56324" name="Rectangle 4">
            <a:extLst>
              <a:ext uri="{FF2B5EF4-FFF2-40B4-BE49-F238E27FC236}">
                <a16:creationId xmlns:a16="http://schemas.microsoft.com/office/drawing/2014/main" id="{002221B5-01D1-4675-BB91-13A8B8E93738}"/>
              </a:ext>
            </a:extLst>
          </p:cNvPr>
          <p:cNvSpPr>
            <a:spLocks noGrp="1" noChangeArrowheads="1"/>
          </p:cNvSpPr>
          <p:nvPr>
            <p:ph type="ftr" sz="quarter" idx="2"/>
          </p:nvPr>
        </p:nvSpPr>
        <p:spPr bwMode="auto">
          <a:xfrm>
            <a:off x="0" y="6635750"/>
            <a:ext cx="4064000" cy="387350"/>
          </a:xfrm>
          <a:prstGeom prst="rect">
            <a:avLst/>
          </a:prstGeom>
          <a:noFill/>
          <a:ln w="9525">
            <a:noFill/>
            <a:miter lim="800000"/>
            <a:headEnd/>
            <a:tailEnd/>
          </a:ln>
        </p:spPr>
        <p:txBody>
          <a:bodyPr vert="horz" wrap="square" lIns="47017" tIns="47017" rIns="47017" bIns="47017" numCol="1" anchor="b" anchorCtr="0" compatLnSpc="1">
            <a:prstTxWarp prst="textNoShape">
              <a:avLst/>
            </a:prstTxWarp>
          </a:bodyPr>
          <a:lstStyle>
            <a:lvl1pPr defTabSz="941273" eaLnBrk="0" hangingPunct="0">
              <a:defRPr sz="1300" b="0">
                <a:solidFill>
                  <a:schemeClr val="bg1"/>
                </a:solidFill>
                <a:ea typeface="宋体" charset="-122"/>
              </a:defRPr>
            </a:lvl1pPr>
          </a:lstStyle>
          <a:p>
            <a:pPr>
              <a:defRPr/>
            </a:pPr>
            <a:endParaRPr lang="en-CA" altLang="zh-CN"/>
          </a:p>
        </p:txBody>
      </p:sp>
      <p:sp>
        <p:nvSpPr>
          <p:cNvPr id="56325" name="Rectangle 5">
            <a:extLst>
              <a:ext uri="{FF2B5EF4-FFF2-40B4-BE49-F238E27FC236}">
                <a16:creationId xmlns:a16="http://schemas.microsoft.com/office/drawing/2014/main" id="{280AF383-EA56-4E1E-9557-A3F53E94CB81}"/>
              </a:ext>
            </a:extLst>
          </p:cNvPr>
          <p:cNvSpPr>
            <a:spLocks noGrp="1" noChangeArrowheads="1"/>
          </p:cNvSpPr>
          <p:nvPr>
            <p:ph type="sldNum" sz="quarter" idx="3"/>
          </p:nvPr>
        </p:nvSpPr>
        <p:spPr bwMode="auto">
          <a:xfrm>
            <a:off x="5313363" y="6635750"/>
            <a:ext cx="3983037" cy="387350"/>
          </a:xfrm>
          <a:prstGeom prst="rect">
            <a:avLst/>
          </a:prstGeom>
          <a:noFill/>
          <a:ln w="9525">
            <a:noFill/>
            <a:miter lim="800000"/>
            <a:headEnd/>
            <a:tailEnd/>
          </a:ln>
        </p:spPr>
        <p:txBody>
          <a:bodyPr vert="horz" wrap="square" lIns="47017" tIns="47017" rIns="47017" bIns="47017" numCol="1" anchor="b" anchorCtr="0" compatLnSpc="1">
            <a:prstTxWarp prst="textNoShape">
              <a:avLst/>
            </a:prstTxWarp>
          </a:bodyPr>
          <a:lstStyle>
            <a:lvl1pPr algn="r" defTabSz="939703" eaLnBrk="0" hangingPunct="0">
              <a:defRPr sz="1300" b="0">
                <a:solidFill>
                  <a:schemeClr val="bg1"/>
                </a:solidFill>
              </a:defRPr>
            </a:lvl1pPr>
          </a:lstStyle>
          <a:p>
            <a:pPr>
              <a:defRPr/>
            </a:pPr>
            <a:fld id="{7497F16E-589B-4680-92AB-A1C01B7D3A92}" type="slidenum">
              <a:rPr lang="zh-CN" altLang="en-CA"/>
              <a:pPr>
                <a:defRPr/>
              </a:pPr>
              <a:t>‹#›</a:t>
            </a:fld>
            <a:endParaRPr lang="en-CA" altLang="zh-CN"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0">
            <a:extLst>
              <a:ext uri="{FF2B5EF4-FFF2-40B4-BE49-F238E27FC236}">
                <a16:creationId xmlns:a16="http://schemas.microsoft.com/office/drawing/2014/main" id="{7B83718F-B7B2-4737-A2FB-3559352CDF7A}"/>
              </a:ext>
            </a:extLst>
          </p:cNvPr>
          <p:cNvSpPr>
            <a:spLocks noGrp="1" noRot="1" noChangeAspect="1" noChangeArrowheads="1" noTextEdit="1"/>
          </p:cNvSpPr>
          <p:nvPr>
            <p:ph type="sldImg" idx="2"/>
          </p:nvPr>
        </p:nvSpPr>
        <p:spPr bwMode="auto">
          <a:xfrm>
            <a:off x="996950" y="325438"/>
            <a:ext cx="7526338" cy="5759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9" name="Rectangle 11">
            <a:extLst>
              <a:ext uri="{FF2B5EF4-FFF2-40B4-BE49-F238E27FC236}">
                <a16:creationId xmlns:a16="http://schemas.microsoft.com/office/drawing/2014/main" id="{AC4735C6-DBC3-4F22-BF4F-2C8DB0D6BDD0}"/>
              </a:ext>
            </a:extLst>
          </p:cNvPr>
          <p:cNvSpPr>
            <a:spLocks noGrp="1" noChangeArrowheads="1"/>
          </p:cNvSpPr>
          <p:nvPr>
            <p:ph type="body" sz="quarter" idx="3"/>
          </p:nvPr>
        </p:nvSpPr>
        <p:spPr bwMode="auto">
          <a:xfrm>
            <a:off x="222250" y="6102350"/>
            <a:ext cx="8907463" cy="882650"/>
          </a:xfrm>
          <a:prstGeom prst="rect">
            <a:avLst/>
          </a:prstGeom>
          <a:noFill/>
          <a:ln w="9525">
            <a:noFill/>
            <a:miter lim="800000"/>
            <a:headEnd/>
            <a:tailEnd/>
          </a:ln>
        </p:spPr>
        <p:txBody>
          <a:bodyPr vert="horz" wrap="square" lIns="94039" tIns="47017" rIns="94039" bIns="47017" numCol="1" anchor="t" anchorCtr="0" compatLnSpc="1">
            <a:prstTxWarp prst="textNoShape">
              <a:avLst/>
            </a:prstTxWarp>
          </a:bodyPr>
          <a:lstStyle/>
          <a:p>
            <a:pPr lvl="0"/>
            <a:r>
              <a:rPr lang="en-CA" altLang="zh-CN" noProof="0"/>
              <a:t>Click to edit Master text styles</a:t>
            </a:r>
          </a:p>
          <a:p>
            <a:pPr lvl="1"/>
            <a:r>
              <a:rPr lang="en-CA" altLang="zh-CN" noProof="0"/>
              <a:t>Second level</a:t>
            </a:r>
          </a:p>
          <a:p>
            <a:pPr lvl="2"/>
            <a:r>
              <a:rPr lang="en-CA" altLang="zh-CN" noProof="0"/>
              <a:t>Third level</a:t>
            </a:r>
          </a:p>
          <a:p>
            <a:pPr lvl="3"/>
            <a:r>
              <a:rPr lang="en-CA" altLang="zh-CN" noProof="0"/>
              <a:t>Fourth level</a:t>
            </a:r>
          </a:p>
          <a:p>
            <a:pPr lvl="4"/>
            <a:r>
              <a:rPr lang="en-CA" altLang="zh-CN" noProof="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charset="0"/>
      </a:defRPr>
    </a:lvl1pPr>
    <a:lvl2pPr marL="457200"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a:defRPr>
    </a:lvl2pPr>
    <a:lvl3pPr marL="914400"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a:defRPr>
    </a:lvl3pPr>
    <a:lvl4pPr marL="1371600"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a:defRPr>
    </a:lvl4pPr>
    <a:lvl5pPr marL="1828800" algn="l" rtl="0" eaLnBrk="0" fontAlgn="base" hangingPunct="0">
      <a:spcBef>
        <a:spcPct val="0"/>
      </a:spcBef>
      <a:spcAft>
        <a:spcPct val="0"/>
      </a:spcAft>
      <a:defRPr sz="1100" kern="1200">
        <a:solidFill>
          <a:schemeClr val="tx1"/>
        </a:solidFill>
        <a:latin typeface="Verdana" pitchFamily="34" charset="0"/>
        <a:ea typeface="ＭＳ Ｐゴシック" charset="0"/>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7B6BABF-352C-4D83-ADD6-892530D2A2BC}"/>
              </a:ext>
            </a:extLst>
          </p:cNvPr>
          <p:cNvSpPr txBox="1">
            <a:spLocks noGrp="1" noChangeArrowheads="1"/>
          </p:cNvSpPr>
          <p:nvPr/>
        </p:nvSpPr>
        <p:spPr bwMode="auto">
          <a:xfrm>
            <a:off x="3933825" y="8756650"/>
            <a:ext cx="30083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83" tIns="47342" rIns="94683" bIns="47342" anchor="b"/>
          <a:lstStyle>
            <a:lvl1pPr defTabSz="947738">
              <a:defRPr sz="1400" b="1">
                <a:solidFill>
                  <a:schemeClr val="tx1"/>
                </a:solidFill>
                <a:latin typeface="Verdana" panose="020B0604030504040204" pitchFamily="34" charset="0"/>
                <a:ea typeface="ＭＳ Ｐゴシック" panose="020B0600070205080204" pitchFamily="34" charset="-128"/>
              </a:defRPr>
            </a:lvl1pPr>
            <a:lvl2pPr marL="742950" indent="-285750" defTabSz="947738">
              <a:defRPr sz="1400" b="1">
                <a:solidFill>
                  <a:schemeClr val="tx1"/>
                </a:solidFill>
                <a:latin typeface="Verdana" panose="020B0604030504040204" pitchFamily="34" charset="0"/>
                <a:ea typeface="ＭＳ Ｐゴシック" panose="020B0600070205080204" pitchFamily="34" charset="-128"/>
              </a:defRPr>
            </a:lvl2pPr>
            <a:lvl3pPr marL="1143000" indent="-228600" defTabSz="947738">
              <a:defRPr sz="1400" b="1">
                <a:solidFill>
                  <a:schemeClr val="tx1"/>
                </a:solidFill>
                <a:latin typeface="Verdana" panose="020B0604030504040204" pitchFamily="34" charset="0"/>
                <a:ea typeface="ＭＳ Ｐゴシック" panose="020B0600070205080204" pitchFamily="34" charset="-128"/>
              </a:defRPr>
            </a:lvl3pPr>
            <a:lvl4pPr marL="1600200" indent="-228600" defTabSz="947738">
              <a:defRPr sz="1400" b="1">
                <a:solidFill>
                  <a:schemeClr val="tx1"/>
                </a:solidFill>
                <a:latin typeface="Verdana" panose="020B0604030504040204" pitchFamily="34" charset="0"/>
                <a:ea typeface="ＭＳ Ｐゴシック" panose="020B0600070205080204" pitchFamily="34" charset="-128"/>
              </a:defRPr>
            </a:lvl4pPr>
            <a:lvl5pPr marL="2057400" indent="-228600" defTabSz="947738">
              <a:defRPr sz="1400" b="1">
                <a:solidFill>
                  <a:schemeClr val="tx1"/>
                </a:solidFill>
                <a:latin typeface="Verdana" panose="020B0604030504040204" pitchFamily="34" charset="0"/>
                <a:ea typeface="ＭＳ Ｐゴシック" panose="020B0600070205080204" pitchFamily="34" charset="-128"/>
              </a:defRPr>
            </a:lvl5pPr>
            <a:lvl6pPr marL="2514600" indent="-228600" defTabSz="947738"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6pPr>
            <a:lvl7pPr marL="2971800" indent="-228600" defTabSz="947738"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7pPr>
            <a:lvl8pPr marL="3429000" indent="-228600" defTabSz="947738"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8pPr>
            <a:lvl9pPr marL="3886200" indent="-228600" defTabSz="947738"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9pPr>
          </a:lstStyle>
          <a:p>
            <a:pPr algn="r" eaLnBrk="1" hangingPunct="1"/>
            <a:fld id="{62151926-D8D0-4004-8ECB-9956DB426D18}" type="slidenum">
              <a:rPr lang="en-US" altLang="en-US" sz="1200">
                <a:latin typeface="Arial" panose="020B0604020202020204" pitchFamily="34" charset="0"/>
              </a:rPr>
              <a:pPr algn="r" eaLnBrk="1" hangingPunct="1"/>
              <a:t>1</a:t>
            </a:fld>
            <a:endParaRPr lang="en-US" altLang="en-US" sz="1200">
              <a:latin typeface="Arial" panose="020B0604020202020204" pitchFamily="34" charset="0"/>
            </a:endParaRPr>
          </a:p>
        </p:txBody>
      </p:sp>
      <p:sp>
        <p:nvSpPr>
          <p:cNvPr id="6147" name="Rectangle 2">
            <a:extLst>
              <a:ext uri="{FF2B5EF4-FFF2-40B4-BE49-F238E27FC236}">
                <a16:creationId xmlns:a16="http://schemas.microsoft.com/office/drawing/2014/main" id="{A15B041D-D3E0-4CBF-B749-891E3A9CD789}"/>
              </a:ext>
            </a:extLst>
          </p:cNvPr>
          <p:cNvSpPr>
            <a:spLocks noGrp="1" noRot="1" noChangeAspect="1" noChangeArrowheads="1" noTextEdit="1"/>
          </p:cNvSpPr>
          <p:nvPr>
            <p:ph type="sldImg"/>
          </p:nvPr>
        </p:nvSpPr>
        <p:spPr>
          <a:xfrm>
            <a:off x="1214438" y="692150"/>
            <a:ext cx="4516437" cy="3455988"/>
          </a:xfrm>
          <a:ln/>
        </p:spPr>
      </p:sp>
      <p:sp>
        <p:nvSpPr>
          <p:cNvPr id="6148" name="Rectangle 3">
            <a:extLst>
              <a:ext uri="{FF2B5EF4-FFF2-40B4-BE49-F238E27FC236}">
                <a16:creationId xmlns:a16="http://schemas.microsoft.com/office/drawing/2014/main" id="{0E0F6C50-60E7-49ED-864D-D36DE8450F95}"/>
              </a:ext>
            </a:extLst>
          </p:cNvPr>
          <p:cNvSpPr>
            <a:spLocks noGrp="1" noChangeArrowheads="1"/>
          </p:cNvSpPr>
          <p:nvPr>
            <p:ph type="body" idx="1"/>
          </p:nvPr>
        </p:nvSpPr>
        <p:spPr>
          <a:xfrm>
            <a:off x="693738" y="4378325"/>
            <a:ext cx="5556250" cy="4149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683" tIns="47342" rIns="94683" bIns="47342"/>
          <a:lstStyle/>
          <a:p>
            <a:pPr eaLnBrk="1" hangingPunct="1"/>
            <a:endParaRPr lang="en-US" altLang="en-US">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9276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E1F36BE9-2592-4198-8DD3-5866BAAEB4B0}"/>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02D44657-E0BE-4123-AEDD-A1833F6A2B7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ea typeface="ＭＳ Ｐゴシック" panose="020B0600070205080204" pitchFamily="34" charset="-128"/>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9311C0A3-3A20-4104-9CA4-4CB3FC3864AA}"/>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DB03453E-9BFF-44B6-AA94-FCD6E3B1AAF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735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DE8662D0-0A06-4C26-8BC2-28304B32AA1B}"/>
              </a:ext>
            </a:extLst>
          </p:cNvPr>
          <p:cNvSpPr>
            <a:spLocks noGrp="1" noRot="1" noChangeAspect="1" noChangeArrowheads="1" noTextEdit="1"/>
          </p:cNvSpPr>
          <p:nvPr>
            <p:ph type="sldImg"/>
          </p:nvPr>
        </p:nvSpPr>
        <p:spPr>
          <a:ln/>
        </p:spPr>
      </p:sp>
      <p:sp>
        <p:nvSpPr>
          <p:cNvPr id="24579" name="Notes Placeholder 2">
            <a:extLst>
              <a:ext uri="{FF2B5EF4-FFF2-40B4-BE49-F238E27FC236}">
                <a16:creationId xmlns:a16="http://schemas.microsoft.com/office/drawing/2014/main" id="{FBBCE678-2745-4A62-8338-8214D8FFF36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pic>
        <p:nvPicPr>
          <p:cNvPr id="4" name="Picture 9" descr="FCC.eps">
            <a:extLst>
              <a:ext uri="{FF2B5EF4-FFF2-40B4-BE49-F238E27FC236}">
                <a16:creationId xmlns:a16="http://schemas.microsoft.com/office/drawing/2014/main" id="{F1A13104-F419-4DFD-B182-ACB0DD9474C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95375" y="3014663"/>
            <a:ext cx="1797050" cy="128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0" descr="checked-background-sx3">
            <a:extLst>
              <a:ext uri="{FF2B5EF4-FFF2-40B4-BE49-F238E27FC236}">
                <a16:creationId xmlns:a16="http://schemas.microsoft.com/office/drawing/2014/main" id="{B160347A-5207-492B-A210-569BAB545E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318"/>
          <a:stretch>
            <a:fillRect/>
          </a:stretch>
        </p:blipFill>
        <p:spPr bwMode="auto">
          <a:xfrm>
            <a:off x="0" y="0"/>
            <a:ext cx="6019800"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7266" name="Presentation Title"/>
          <p:cNvSpPr>
            <a:spLocks noGrp="1" noChangeArrowheads="1"/>
          </p:cNvSpPr>
          <p:nvPr>
            <p:ph type="ctrTitle" sz="quarter"/>
          </p:nvPr>
        </p:nvSpPr>
        <p:spPr bwMode="auto">
          <a:xfrm>
            <a:off x="3060700" y="3049588"/>
            <a:ext cx="6197600" cy="515937"/>
          </a:xfrm>
          <a:ln algn="ctr"/>
        </p:spPr>
        <p:txBody>
          <a:bodyPr lIns="88633" tIns="44317" rIns="88633" bIns="44317" anchor="b">
            <a:spAutoFit/>
          </a:bodyPr>
          <a:lstStyle>
            <a:lvl1pPr>
              <a:defRPr sz="2800"/>
            </a:lvl1pPr>
          </a:lstStyle>
          <a:p>
            <a:r>
              <a:rPr lang="en-US"/>
              <a:t>Title</a:t>
            </a:r>
            <a:endParaRPr lang="en-US" noProof="1"/>
          </a:p>
        </p:txBody>
      </p:sp>
      <p:sp>
        <p:nvSpPr>
          <p:cNvPr id="267267" name="Sub Title"/>
          <p:cNvSpPr>
            <a:spLocks noGrp="1" noChangeArrowheads="1"/>
          </p:cNvSpPr>
          <p:nvPr>
            <p:ph type="subTitle" sz="quarter" idx="1"/>
          </p:nvPr>
        </p:nvSpPr>
        <p:spPr bwMode="auto">
          <a:xfrm>
            <a:off x="3076575" y="3924300"/>
            <a:ext cx="6156325" cy="363538"/>
          </a:xfrm>
          <a:ln algn="ctr"/>
        </p:spPr>
        <p:txBody>
          <a:bodyPr lIns="88633" tIns="44317" rIns="88633" bIns="44317">
            <a:spAutoFit/>
          </a:bodyPr>
          <a:lstStyle>
            <a:lvl1pPr marL="0" indent="0">
              <a:spcBef>
                <a:spcPct val="0"/>
              </a:spcBef>
              <a:buFont typeface="Verdana" pitchFamily="34" charset="0"/>
              <a:buNone/>
              <a:defRPr sz="1800"/>
            </a:lvl1pPr>
          </a:lstStyle>
          <a:p>
            <a:r>
              <a:rPr lang="en-US"/>
              <a:t>Date</a:t>
            </a:r>
            <a:endParaRPr lang="en-US" noProof="1"/>
          </a:p>
        </p:txBody>
      </p:sp>
    </p:spTree>
    <p:extLst>
      <p:ext uri="{BB962C8B-B14F-4D97-AF65-F5344CB8AC3E}">
        <p14:creationId xmlns:p14="http://schemas.microsoft.com/office/powerpoint/2010/main" val="3174641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CF45CB18-BA60-449C-A27A-955F61CB4F23}"/>
              </a:ext>
            </a:extLst>
          </p:cNvPr>
          <p:cNvSpPr>
            <a:spLocks noGrp="1" noChangeArrowheads="1"/>
          </p:cNvSpPr>
          <p:nvPr>
            <p:ph type="sldNum" sz="quarter" idx="10"/>
          </p:nvPr>
        </p:nvSpPr>
        <p:spPr>
          <a:ln/>
        </p:spPr>
        <p:txBody>
          <a:bodyPr/>
          <a:lstStyle>
            <a:lvl1pPr>
              <a:defRPr/>
            </a:lvl1pPr>
          </a:lstStyle>
          <a:p>
            <a:pPr>
              <a:defRPr/>
            </a:pPr>
            <a:fld id="{5E0A38E5-5B36-49B1-ABDF-BB9F15D505B8}" type="slidenum">
              <a:rPr lang="en-US" altLang="en-US"/>
              <a:pPr>
                <a:defRPr/>
              </a:pPr>
              <a:t>‹#›</a:t>
            </a:fld>
            <a:endParaRPr lang="en-US" altLang="en-US" dirty="0"/>
          </a:p>
        </p:txBody>
      </p:sp>
    </p:spTree>
    <p:extLst>
      <p:ext uri="{BB962C8B-B14F-4D97-AF65-F5344CB8AC3E}">
        <p14:creationId xmlns:p14="http://schemas.microsoft.com/office/powerpoint/2010/main" val="4061252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05663" y="315913"/>
            <a:ext cx="2274887" cy="66182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76238" y="315913"/>
            <a:ext cx="6677025" cy="66182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E5A4F01E-9F9B-4396-B8BC-EA4DDAF92353}"/>
              </a:ext>
            </a:extLst>
          </p:cNvPr>
          <p:cNvSpPr>
            <a:spLocks noGrp="1" noChangeArrowheads="1"/>
          </p:cNvSpPr>
          <p:nvPr>
            <p:ph type="sldNum" sz="quarter" idx="10"/>
          </p:nvPr>
        </p:nvSpPr>
        <p:spPr>
          <a:ln/>
        </p:spPr>
        <p:txBody>
          <a:bodyPr/>
          <a:lstStyle>
            <a:lvl1pPr>
              <a:defRPr/>
            </a:lvl1pPr>
          </a:lstStyle>
          <a:p>
            <a:pPr>
              <a:defRPr/>
            </a:pPr>
            <a:fld id="{8DCDF505-0F67-46D2-9B49-1E99C6B77913}" type="slidenum">
              <a:rPr lang="en-US" altLang="en-US"/>
              <a:pPr>
                <a:defRPr/>
              </a:pPr>
              <a:t>‹#›</a:t>
            </a:fld>
            <a:endParaRPr lang="en-US" altLang="en-US" dirty="0"/>
          </a:p>
        </p:txBody>
      </p:sp>
    </p:spTree>
    <p:extLst>
      <p:ext uri="{BB962C8B-B14F-4D97-AF65-F5344CB8AC3E}">
        <p14:creationId xmlns:p14="http://schemas.microsoft.com/office/powerpoint/2010/main" val="3622416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63563" y="315913"/>
            <a:ext cx="8916987" cy="687387"/>
          </a:xfrm>
        </p:spPr>
        <p:txBody>
          <a:bodyPr/>
          <a:lstStyle/>
          <a:p>
            <a:r>
              <a:rPr lang="en-US"/>
              <a:t>Click to edit Master title style</a:t>
            </a:r>
          </a:p>
        </p:txBody>
      </p:sp>
      <p:sp>
        <p:nvSpPr>
          <p:cNvPr id="3" name="Table Placeholder 2"/>
          <p:cNvSpPr>
            <a:spLocks noGrp="1"/>
          </p:cNvSpPr>
          <p:nvPr>
            <p:ph type="tbl" idx="1"/>
          </p:nvPr>
        </p:nvSpPr>
        <p:spPr>
          <a:xfrm>
            <a:off x="376238" y="1403350"/>
            <a:ext cx="8978900" cy="5530850"/>
          </a:xfrm>
        </p:spPr>
        <p:txBody>
          <a:bodyPr/>
          <a:lstStyle/>
          <a:p>
            <a:pPr lvl="0"/>
            <a:endParaRPr lang="en-US" noProof="0" dirty="0"/>
          </a:p>
        </p:txBody>
      </p:sp>
      <p:sp>
        <p:nvSpPr>
          <p:cNvPr id="4" name="Rectangle 10">
            <a:extLst>
              <a:ext uri="{FF2B5EF4-FFF2-40B4-BE49-F238E27FC236}">
                <a16:creationId xmlns:a16="http://schemas.microsoft.com/office/drawing/2014/main" id="{7FD82D33-A648-4512-9C10-7F79E2257ADA}"/>
              </a:ext>
            </a:extLst>
          </p:cNvPr>
          <p:cNvSpPr>
            <a:spLocks noGrp="1" noChangeArrowheads="1"/>
          </p:cNvSpPr>
          <p:nvPr>
            <p:ph type="sldNum" sz="quarter" idx="10"/>
          </p:nvPr>
        </p:nvSpPr>
        <p:spPr>
          <a:ln/>
        </p:spPr>
        <p:txBody>
          <a:bodyPr/>
          <a:lstStyle>
            <a:lvl1pPr>
              <a:defRPr/>
            </a:lvl1pPr>
          </a:lstStyle>
          <a:p>
            <a:pPr>
              <a:defRPr/>
            </a:pPr>
            <a:fld id="{D6901E15-91BB-42E8-BA1B-450F14D56C46}" type="slidenum">
              <a:rPr lang="en-US" altLang="en-US"/>
              <a:pPr>
                <a:defRPr/>
              </a:pPr>
              <a:t>‹#›</a:t>
            </a:fld>
            <a:endParaRPr lang="en-US" altLang="en-US" dirty="0"/>
          </a:p>
        </p:txBody>
      </p:sp>
    </p:spTree>
    <p:extLst>
      <p:ext uri="{BB962C8B-B14F-4D97-AF65-F5344CB8AC3E}">
        <p14:creationId xmlns:p14="http://schemas.microsoft.com/office/powerpoint/2010/main" val="3616987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2311400"/>
            <a:ext cx="8266113" cy="1595438"/>
          </a:xfrm>
        </p:spPr>
        <p:txBody>
          <a:bodyPr/>
          <a:lstStyle/>
          <a:p>
            <a:r>
              <a:rPr lang="en-US"/>
              <a:t>Click to edit Master title style</a:t>
            </a:r>
          </a:p>
        </p:txBody>
      </p:sp>
      <p:sp>
        <p:nvSpPr>
          <p:cNvPr id="3" name="Subtitle 2"/>
          <p:cNvSpPr>
            <a:spLocks noGrp="1"/>
          </p:cNvSpPr>
          <p:nvPr>
            <p:ph type="subTitle" idx="1"/>
          </p:nvPr>
        </p:nvSpPr>
        <p:spPr>
          <a:xfrm>
            <a:off x="1458913" y="4216400"/>
            <a:ext cx="6808787" cy="19018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0">
            <a:extLst>
              <a:ext uri="{FF2B5EF4-FFF2-40B4-BE49-F238E27FC236}">
                <a16:creationId xmlns:a16="http://schemas.microsoft.com/office/drawing/2014/main" id="{834EDC1D-223A-4B5A-BC98-7458DA7C01EF}"/>
              </a:ext>
            </a:extLst>
          </p:cNvPr>
          <p:cNvSpPr>
            <a:spLocks noGrp="1" noChangeArrowheads="1"/>
          </p:cNvSpPr>
          <p:nvPr>
            <p:ph type="sldNum" sz="quarter" idx="10"/>
          </p:nvPr>
        </p:nvSpPr>
        <p:spPr>
          <a:ln/>
        </p:spPr>
        <p:txBody>
          <a:bodyPr/>
          <a:lstStyle>
            <a:lvl1pPr>
              <a:defRPr/>
            </a:lvl1pPr>
          </a:lstStyle>
          <a:p>
            <a:pPr>
              <a:defRPr/>
            </a:pPr>
            <a:fld id="{7670234E-3AC5-4D70-9E0A-04D5DBF138CE}" type="slidenum">
              <a:rPr lang="en-US" altLang="en-US"/>
              <a:pPr>
                <a:defRPr/>
              </a:pPr>
              <a:t>‹#›</a:t>
            </a:fld>
            <a:endParaRPr lang="en-US" altLang="en-US" dirty="0"/>
          </a:p>
        </p:txBody>
      </p:sp>
    </p:spTree>
    <p:extLst>
      <p:ext uri="{BB962C8B-B14F-4D97-AF65-F5344CB8AC3E}">
        <p14:creationId xmlns:p14="http://schemas.microsoft.com/office/powerpoint/2010/main" val="1975103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563563" y="176213"/>
            <a:ext cx="8916987" cy="687387"/>
          </a:xfrm>
        </p:spPr>
        <p:txBody>
          <a:bodyPr/>
          <a:lstStyle/>
          <a:p>
            <a:r>
              <a:rPr lang="en-US"/>
              <a:t>Click to edit Master title style</a:t>
            </a:r>
          </a:p>
        </p:txBody>
      </p:sp>
      <p:sp>
        <p:nvSpPr>
          <p:cNvPr id="3" name="Content Placeholder 2"/>
          <p:cNvSpPr>
            <a:spLocks noGrp="1"/>
          </p:cNvSpPr>
          <p:nvPr>
            <p:ph sz="half" idx="1"/>
          </p:nvPr>
        </p:nvSpPr>
        <p:spPr>
          <a:xfrm>
            <a:off x="376238" y="1403350"/>
            <a:ext cx="8978900" cy="2689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76238" y="4244975"/>
            <a:ext cx="8978900" cy="2689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a:extLst>
              <a:ext uri="{FF2B5EF4-FFF2-40B4-BE49-F238E27FC236}">
                <a16:creationId xmlns:a16="http://schemas.microsoft.com/office/drawing/2014/main" id="{42E90F83-A642-4419-8AAC-DF0FFCBF96D8}"/>
              </a:ext>
            </a:extLst>
          </p:cNvPr>
          <p:cNvSpPr>
            <a:spLocks noGrp="1" noChangeArrowheads="1"/>
          </p:cNvSpPr>
          <p:nvPr>
            <p:ph type="sldNum" sz="quarter" idx="10"/>
          </p:nvPr>
        </p:nvSpPr>
        <p:spPr>
          <a:ln/>
        </p:spPr>
        <p:txBody>
          <a:bodyPr/>
          <a:lstStyle>
            <a:lvl1pPr>
              <a:defRPr/>
            </a:lvl1pPr>
          </a:lstStyle>
          <a:p>
            <a:pPr>
              <a:defRPr/>
            </a:pPr>
            <a:fld id="{730BCC0A-2E41-40F1-B935-1EF4048FD259}" type="slidenum">
              <a:rPr lang="en-US" altLang="en-US"/>
              <a:pPr>
                <a:defRPr/>
              </a:pPr>
              <a:t>‹#›</a:t>
            </a:fld>
            <a:endParaRPr lang="en-US" altLang="en-US" dirty="0"/>
          </a:p>
        </p:txBody>
      </p:sp>
    </p:spTree>
    <p:extLst>
      <p:ext uri="{BB962C8B-B14F-4D97-AF65-F5344CB8AC3E}">
        <p14:creationId xmlns:p14="http://schemas.microsoft.com/office/powerpoint/2010/main" val="1134195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4703FA0E-E4E2-4F32-A2FA-485819055E4A}"/>
              </a:ext>
            </a:extLst>
          </p:cNvPr>
          <p:cNvSpPr>
            <a:spLocks noGrp="1" noChangeArrowheads="1"/>
          </p:cNvSpPr>
          <p:nvPr>
            <p:ph type="sldNum" sz="quarter" idx="10"/>
          </p:nvPr>
        </p:nvSpPr>
        <p:spPr>
          <a:ln/>
        </p:spPr>
        <p:txBody>
          <a:bodyPr/>
          <a:lstStyle>
            <a:lvl1pPr>
              <a:defRPr/>
            </a:lvl1pPr>
          </a:lstStyle>
          <a:p>
            <a:pPr>
              <a:defRPr/>
            </a:pPr>
            <a:fld id="{0B59CC40-EDD9-4D03-8D86-2D0FB10A72C6}" type="slidenum">
              <a:rPr lang="en-US" altLang="en-US"/>
              <a:pPr>
                <a:defRPr/>
              </a:pPr>
              <a:t>‹#›</a:t>
            </a:fld>
            <a:endParaRPr lang="en-US" altLang="en-US" dirty="0"/>
          </a:p>
        </p:txBody>
      </p:sp>
    </p:spTree>
    <p:extLst>
      <p:ext uri="{BB962C8B-B14F-4D97-AF65-F5344CB8AC3E}">
        <p14:creationId xmlns:p14="http://schemas.microsoft.com/office/powerpoint/2010/main" val="4257625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8350" y="4781550"/>
            <a:ext cx="8267700" cy="14779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68350" y="3154363"/>
            <a:ext cx="8267700" cy="1627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a:extLst>
              <a:ext uri="{FF2B5EF4-FFF2-40B4-BE49-F238E27FC236}">
                <a16:creationId xmlns:a16="http://schemas.microsoft.com/office/drawing/2014/main" id="{3F4413BE-A3F0-4981-9967-DB1F8235383C}"/>
              </a:ext>
            </a:extLst>
          </p:cNvPr>
          <p:cNvSpPr>
            <a:spLocks noGrp="1" noChangeArrowheads="1"/>
          </p:cNvSpPr>
          <p:nvPr>
            <p:ph type="sldNum" sz="quarter" idx="10"/>
          </p:nvPr>
        </p:nvSpPr>
        <p:spPr>
          <a:ln/>
        </p:spPr>
        <p:txBody>
          <a:bodyPr/>
          <a:lstStyle>
            <a:lvl1pPr>
              <a:defRPr/>
            </a:lvl1pPr>
          </a:lstStyle>
          <a:p>
            <a:pPr>
              <a:defRPr/>
            </a:pPr>
            <a:fld id="{67FAE533-37A7-480D-8E32-0BDACE27CECA}" type="slidenum">
              <a:rPr lang="en-US" altLang="en-US"/>
              <a:pPr>
                <a:defRPr/>
              </a:pPr>
              <a:t>‹#›</a:t>
            </a:fld>
            <a:endParaRPr lang="en-US" altLang="en-US" dirty="0"/>
          </a:p>
        </p:txBody>
      </p:sp>
    </p:spTree>
    <p:extLst>
      <p:ext uri="{BB962C8B-B14F-4D97-AF65-F5344CB8AC3E}">
        <p14:creationId xmlns:p14="http://schemas.microsoft.com/office/powerpoint/2010/main" val="175565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76238" y="1403350"/>
            <a:ext cx="4413250" cy="5530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1888" y="1403350"/>
            <a:ext cx="4413250" cy="5530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a:extLst>
              <a:ext uri="{FF2B5EF4-FFF2-40B4-BE49-F238E27FC236}">
                <a16:creationId xmlns:a16="http://schemas.microsoft.com/office/drawing/2014/main" id="{FDF7A633-5555-4BE7-BD2B-0945A42DEA6B}"/>
              </a:ext>
            </a:extLst>
          </p:cNvPr>
          <p:cNvSpPr>
            <a:spLocks noGrp="1" noChangeArrowheads="1"/>
          </p:cNvSpPr>
          <p:nvPr>
            <p:ph type="sldNum" sz="quarter" idx="10"/>
          </p:nvPr>
        </p:nvSpPr>
        <p:spPr>
          <a:ln/>
        </p:spPr>
        <p:txBody>
          <a:bodyPr/>
          <a:lstStyle>
            <a:lvl1pPr>
              <a:defRPr/>
            </a:lvl1pPr>
          </a:lstStyle>
          <a:p>
            <a:pPr>
              <a:defRPr/>
            </a:pPr>
            <a:fld id="{50807731-C500-42FB-BA3D-61E03266C597}" type="slidenum">
              <a:rPr lang="en-US" altLang="en-US"/>
              <a:pPr>
                <a:defRPr/>
              </a:pPr>
              <a:t>‹#›</a:t>
            </a:fld>
            <a:endParaRPr lang="en-US" altLang="en-US" dirty="0"/>
          </a:p>
        </p:txBody>
      </p:sp>
    </p:spTree>
    <p:extLst>
      <p:ext uri="{BB962C8B-B14F-4D97-AF65-F5344CB8AC3E}">
        <p14:creationId xmlns:p14="http://schemas.microsoft.com/office/powerpoint/2010/main" val="293329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5775" y="298450"/>
            <a:ext cx="8755063" cy="1239838"/>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85775" y="1665288"/>
            <a:ext cx="4298950" cy="6937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85775" y="2359025"/>
            <a:ext cx="4298950" cy="4287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940300" y="1665288"/>
            <a:ext cx="4300538" cy="6937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40300" y="2359025"/>
            <a:ext cx="4300538" cy="4287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a:extLst>
              <a:ext uri="{FF2B5EF4-FFF2-40B4-BE49-F238E27FC236}">
                <a16:creationId xmlns:a16="http://schemas.microsoft.com/office/drawing/2014/main" id="{87E7C152-273C-4C41-B9FF-18192298AC7C}"/>
              </a:ext>
            </a:extLst>
          </p:cNvPr>
          <p:cNvSpPr>
            <a:spLocks noGrp="1" noChangeArrowheads="1"/>
          </p:cNvSpPr>
          <p:nvPr>
            <p:ph type="sldNum" sz="quarter" idx="10"/>
          </p:nvPr>
        </p:nvSpPr>
        <p:spPr>
          <a:ln/>
        </p:spPr>
        <p:txBody>
          <a:bodyPr/>
          <a:lstStyle>
            <a:lvl1pPr>
              <a:defRPr/>
            </a:lvl1pPr>
          </a:lstStyle>
          <a:p>
            <a:pPr>
              <a:defRPr/>
            </a:pPr>
            <a:fld id="{15A931E2-9285-4050-84C6-CDBD1A7C4311}" type="slidenum">
              <a:rPr lang="en-US" altLang="en-US"/>
              <a:pPr>
                <a:defRPr/>
              </a:pPr>
              <a:t>‹#›</a:t>
            </a:fld>
            <a:endParaRPr lang="en-US" altLang="en-US" dirty="0"/>
          </a:p>
        </p:txBody>
      </p:sp>
    </p:spTree>
    <p:extLst>
      <p:ext uri="{BB962C8B-B14F-4D97-AF65-F5344CB8AC3E}">
        <p14:creationId xmlns:p14="http://schemas.microsoft.com/office/powerpoint/2010/main" val="944184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a:extLst>
              <a:ext uri="{FF2B5EF4-FFF2-40B4-BE49-F238E27FC236}">
                <a16:creationId xmlns:a16="http://schemas.microsoft.com/office/drawing/2014/main" id="{940A6DAA-B6C2-4FD7-92B2-FDA075BC4ED5}"/>
              </a:ext>
            </a:extLst>
          </p:cNvPr>
          <p:cNvSpPr>
            <a:spLocks noGrp="1" noChangeArrowheads="1"/>
          </p:cNvSpPr>
          <p:nvPr>
            <p:ph type="sldNum" sz="quarter" idx="10"/>
          </p:nvPr>
        </p:nvSpPr>
        <p:spPr>
          <a:ln/>
        </p:spPr>
        <p:txBody>
          <a:bodyPr/>
          <a:lstStyle>
            <a:lvl1pPr>
              <a:defRPr/>
            </a:lvl1pPr>
          </a:lstStyle>
          <a:p>
            <a:pPr>
              <a:defRPr/>
            </a:pPr>
            <a:fld id="{A14AE964-0DBC-4686-819B-E4132F2FE239}" type="slidenum">
              <a:rPr lang="en-US" altLang="en-US"/>
              <a:pPr>
                <a:defRPr/>
              </a:pPr>
              <a:t>‹#›</a:t>
            </a:fld>
            <a:endParaRPr lang="en-US" altLang="en-US" dirty="0"/>
          </a:p>
        </p:txBody>
      </p:sp>
    </p:spTree>
    <p:extLst>
      <p:ext uri="{BB962C8B-B14F-4D97-AF65-F5344CB8AC3E}">
        <p14:creationId xmlns:p14="http://schemas.microsoft.com/office/powerpoint/2010/main" val="2589741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0143C8D4-9593-4891-BFE6-94A03A7A7F1F}"/>
              </a:ext>
            </a:extLst>
          </p:cNvPr>
          <p:cNvSpPr>
            <a:spLocks noGrp="1" noChangeArrowheads="1"/>
          </p:cNvSpPr>
          <p:nvPr>
            <p:ph type="sldNum" sz="quarter" idx="10"/>
          </p:nvPr>
        </p:nvSpPr>
        <p:spPr>
          <a:ln/>
        </p:spPr>
        <p:txBody>
          <a:bodyPr/>
          <a:lstStyle>
            <a:lvl1pPr>
              <a:defRPr/>
            </a:lvl1pPr>
          </a:lstStyle>
          <a:p>
            <a:pPr>
              <a:defRPr/>
            </a:pPr>
            <a:fld id="{A17DBE43-797E-4247-90DB-85EE8E364752}" type="slidenum">
              <a:rPr lang="en-US" altLang="en-US"/>
              <a:pPr>
                <a:defRPr/>
              </a:pPr>
              <a:t>‹#›</a:t>
            </a:fld>
            <a:endParaRPr lang="en-US" altLang="en-US" dirty="0"/>
          </a:p>
        </p:txBody>
      </p:sp>
    </p:spTree>
    <p:extLst>
      <p:ext uri="{BB962C8B-B14F-4D97-AF65-F5344CB8AC3E}">
        <p14:creationId xmlns:p14="http://schemas.microsoft.com/office/powerpoint/2010/main" val="2367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5775" y="296863"/>
            <a:ext cx="3200400" cy="12604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02063" y="296863"/>
            <a:ext cx="5438775" cy="6350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85775" y="1557338"/>
            <a:ext cx="3200400" cy="50895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a:extLst>
              <a:ext uri="{FF2B5EF4-FFF2-40B4-BE49-F238E27FC236}">
                <a16:creationId xmlns:a16="http://schemas.microsoft.com/office/drawing/2014/main" id="{5FF2B653-8F39-4C55-BD4E-DC9A1555C0D5}"/>
              </a:ext>
            </a:extLst>
          </p:cNvPr>
          <p:cNvSpPr>
            <a:spLocks noGrp="1" noChangeArrowheads="1"/>
          </p:cNvSpPr>
          <p:nvPr>
            <p:ph type="sldNum" sz="quarter" idx="10"/>
          </p:nvPr>
        </p:nvSpPr>
        <p:spPr>
          <a:ln/>
        </p:spPr>
        <p:txBody>
          <a:bodyPr/>
          <a:lstStyle>
            <a:lvl1pPr>
              <a:defRPr/>
            </a:lvl1pPr>
          </a:lstStyle>
          <a:p>
            <a:pPr>
              <a:defRPr/>
            </a:pPr>
            <a:fld id="{628CD2A5-BB83-40DD-A3B9-8A1686DF34C1}" type="slidenum">
              <a:rPr lang="en-US" altLang="en-US"/>
              <a:pPr>
                <a:defRPr/>
              </a:pPr>
              <a:t>‹#›</a:t>
            </a:fld>
            <a:endParaRPr lang="en-US" altLang="en-US" dirty="0"/>
          </a:p>
        </p:txBody>
      </p:sp>
    </p:spTree>
    <p:extLst>
      <p:ext uri="{BB962C8B-B14F-4D97-AF65-F5344CB8AC3E}">
        <p14:creationId xmlns:p14="http://schemas.microsoft.com/office/powerpoint/2010/main" val="3243654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06588" y="5208588"/>
            <a:ext cx="5835650" cy="61436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06588" y="665163"/>
            <a:ext cx="5835650" cy="44640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906588" y="5822950"/>
            <a:ext cx="5835650" cy="873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a:extLst>
              <a:ext uri="{FF2B5EF4-FFF2-40B4-BE49-F238E27FC236}">
                <a16:creationId xmlns:a16="http://schemas.microsoft.com/office/drawing/2014/main" id="{D8B7ABC3-9CDE-4BBE-B967-1FF3212C7C9C}"/>
              </a:ext>
            </a:extLst>
          </p:cNvPr>
          <p:cNvSpPr>
            <a:spLocks noGrp="1" noChangeArrowheads="1"/>
          </p:cNvSpPr>
          <p:nvPr>
            <p:ph type="sldNum" sz="quarter" idx="10"/>
          </p:nvPr>
        </p:nvSpPr>
        <p:spPr>
          <a:ln/>
        </p:spPr>
        <p:txBody>
          <a:bodyPr/>
          <a:lstStyle>
            <a:lvl1pPr>
              <a:defRPr/>
            </a:lvl1pPr>
          </a:lstStyle>
          <a:p>
            <a:pPr>
              <a:defRPr/>
            </a:pPr>
            <a:fld id="{BFAD6FF3-DD10-4028-BD14-EA26FC73D241}" type="slidenum">
              <a:rPr lang="en-US" altLang="en-US"/>
              <a:pPr>
                <a:defRPr/>
              </a:pPr>
              <a:t>‹#›</a:t>
            </a:fld>
            <a:endParaRPr lang="en-US" altLang="en-US" dirty="0"/>
          </a:p>
        </p:txBody>
      </p:sp>
    </p:spTree>
    <p:extLst>
      <p:ext uri="{BB962C8B-B14F-4D97-AF65-F5344CB8AC3E}">
        <p14:creationId xmlns:p14="http://schemas.microsoft.com/office/powerpoint/2010/main" val="316463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CA0C3FE-0E61-4886-B858-8754718C808B}"/>
              </a:ext>
            </a:extLst>
          </p:cNvPr>
          <p:cNvSpPr>
            <a:spLocks noChangeArrowheads="1"/>
          </p:cNvSpPr>
          <p:nvPr/>
        </p:nvSpPr>
        <p:spPr bwMode="gray">
          <a:xfrm>
            <a:off x="0" y="0"/>
            <a:ext cx="9726613" cy="7440613"/>
          </a:xfrm>
          <a:prstGeom prst="rect">
            <a:avLst/>
          </a:prstGeom>
          <a:solidFill>
            <a:srgbClr val="FFFFFF"/>
          </a:solidFill>
          <a:ln>
            <a:noFill/>
          </a:ln>
          <a:extLst>
            <a:ext uri="{91240B29-F687-4F45-9708-019B960494DF}">
              <a14:hiddenLine xmlns:a14="http://schemas.microsoft.com/office/drawing/2010/main" w="19050">
                <a:solidFill>
                  <a:srgbClr val="000000"/>
                </a:solidFill>
                <a:miter lim="800000"/>
                <a:headEnd/>
                <a:tailEnd/>
              </a14:hiddenLine>
            </a:ext>
          </a:extLst>
        </p:spPr>
        <p:txBody>
          <a:bodyPr lIns="46800" tIns="46800" rIns="46800" bIns="46800" anchor="ctr"/>
          <a:lstStyle>
            <a:lvl1pPr eaLnBrk="0" hangingPunct="0">
              <a:defRPr sz="1400" b="1">
                <a:solidFill>
                  <a:schemeClr val="tx1"/>
                </a:solidFill>
                <a:latin typeface="Verdana" pitchFamily="34" charset="0"/>
                <a:ea typeface="ＭＳ Ｐゴシック" pitchFamily="34" charset="-128"/>
              </a:defRPr>
            </a:lvl1pPr>
            <a:lvl2pPr marL="742950" indent="-285750" eaLnBrk="0" hangingPunct="0">
              <a:defRPr sz="1400" b="1">
                <a:solidFill>
                  <a:schemeClr val="tx1"/>
                </a:solidFill>
                <a:latin typeface="Verdana" pitchFamily="34" charset="0"/>
                <a:ea typeface="ＭＳ Ｐゴシック" pitchFamily="34" charset="-128"/>
              </a:defRPr>
            </a:lvl2pPr>
            <a:lvl3pPr marL="1143000" indent="-228600" eaLnBrk="0" hangingPunct="0">
              <a:defRPr sz="1400" b="1">
                <a:solidFill>
                  <a:schemeClr val="tx1"/>
                </a:solidFill>
                <a:latin typeface="Verdana" pitchFamily="34" charset="0"/>
                <a:ea typeface="ＭＳ Ｐゴシック" pitchFamily="34" charset="-128"/>
              </a:defRPr>
            </a:lvl3pPr>
            <a:lvl4pPr marL="1600200" indent="-228600" eaLnBrk="0" hangingPunct="0">
              <a:defRPr sz="1400" b="1">
                <a:solidFill>
                  <a:schemeClr val="tx1"/>
                </a:solidFill>
                <a:latin typeface="Verdana" pitchFamily="34" charset="0"/>
                <a:ea typeface="ＭＳ Ｐゴシック" pitchFamily="34" charset="-128"/>
              </a:defRPr>
            </a:lvl4pPr>
            <a:lvl5pPr marL="2057400" indent="-228600" eaLnBrk="0" hangingPunct="0">
              <a:defRPr sz="1400" b="1">
                <a:solidFill>
                  <a:schemeClr val="tx1"/>
                </a:solidFill>
                <a:latin typeface="Verdana" pitchFamily="34" charset="0"/>
                <a:ea typeface="ＭＳ Ｐゴシック" pitchFamily="34" charset="-128"/>
              </a:defRPr>
            </a:lvl5pPr>
            <a:lvl6pPr marL="25146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6pPr>
            <a:lvl7pPr marL="29718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7pPr>
            <a:lvl8pPr marL="34290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8pPr>
            <a:lvl9pPr marL="38862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9pPr>
          </a:lstStyle>
          <a:p>
            <a:pPr algn="ctr">
              <a:defRPr/>
            </a:pPr>
            <a:endParaRPr lang="en-US" altLang="en-US" sz="2400" b="0" dirty="0"/>
          </a:p>
        </p:txBody>
      </p:sp>
      <p:sp>
        <p:nvSpPr>
          <p:cNvPr id="1027" name="Line 3">
            <a:extLst>
              <a:ext uri="{FF2B5EF4-FFF2-40B4-BE49-F238E27FC236}">
                <a16:creationId xmlns:a16="http://schemas.microsoft.com/office/drawing/2014/main" id="{1493487C-7CE7-4F4B-B238-4C9BE04AF821}"/>
              </a:ext>
            </a:extLst>
          </p:cNvPr>
          <p:cNvSpPr>
            <a:spLocks noChangeShapeType="1"/>
          </p:cNvSpPr>
          <p:nvPr/>
        </p:nvSpPr>
        <p:spPr bwMode="gray">
          <a:xfrm>
            <a:off x="0" y="1030288"/>
            <a:ext cx="9726613" cy="0"/>
          </a:xfrm>
          <a:prstGeom prst="line">
            <a:avLst/>
          </a:prstGeom>
          <a:noFill/>
          <a:ln w="76200">
            <a:solidFill>
              <a:srgbClr val="000066"/>
            </a:solidFill>
            <a:round/>
            <a:headEnd/>
            <a:tailEnd/>
          </a:ln>
          <a:extLst>
            <a:ext uri="{909E8E84-426E-40DD-AFC4-6F175D3DCCD1}">
              <a14:hiddenFill xmlns:a14="http://schemas.microsoft.com/office/drawing/2010/main">
                <a:noFill/>
              </a14:hiddenFill>
            </a:ext>
          </a:extLst>
        </p:spPr>
        <p:txBody>
          <a:bodyPr lIns="46800" tIns="46800" rIns="46800" bIns="46800" anchor="ctr"/>
          <a:lstStyle/>
          <a:p>
            <a:endParaRPr lang="en-US"/>
          </a:p>
        </p:txBody>
      </p:sp>
      <p:sp>
        <p:nvSpPr>
          <p:cNvPr id="1028" name="Rectangle 4">
            <a:extLst>
              <a:ext uri="{FF2B5EF4-FFF2-40B4-BE49-F238E27FC236}">
                <a16:creationId xmlns:a16="http://schemas.microsoft.com/office/drawing/2014/main" id="{03797D3A-2A73-4D9B-9953-E46BFC793583}"/>
              </a:ext>
            </a:extLst>
          </p:cNvPr>
          <p:cNvSpPr>
            <a:spLocks noGrp="1" noChangeArrowheads="1"/>
          </p:cNvSpPr>
          <p:nvPr>
            <p:ph type="body" idx="1"/>
          </p:nvPr>
        </p:nvSpPr>
        <p:spPr bwMode="gray">
          <a:xfrm>
            <a:off x="376238" y="1403350"/>
            <a:ext cx="8978900" cy="553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6800" tIns="46800" rIns="46800" bIns="46800" numCol="1" anchor="t" anchorCtr="0" compatLnSpc="1">
            <a:prstTxWarp prst="textNoShape">
              <a:avLst/>
            </a:prstTxWarp>
          </a:bodyPr>
          <a:lstStyle/>
          <a:p>
            <a:pPr lvl="0"/>
            <a:r>
              <a:rPr lang="en-US" altLang="en-US" noProof="1"/>
              <a:t>Click to edit master</a:t>
            </a:r>
            <a:r>
              <a:rPr lang="en-CA" altLang="zh-CN"/>
              <a:t> </a:t>
            </a:r>
            <a:r>
              <a:rPr lang="en-CA" altLang="en-US" noProof="1"/>
              <a:t>text styles</a:t>
            </a:r>
            <a:r>
              <a:rPr lang="en-US" altLang="en-US"/>
              <a:t> (only first word capitalized)</a:t>
            </a:r>
            <a:endParaRPr lang="en-US" altLang="en-US" noProof="1"/>
          </a:p>
          <a:p>
            <a:pPr lvl="1"/>
            <a:r>
              <a:rPr lang="en-US" altLang="en-US" noProof="1"/>
              <a:t>Second level</a:t>
            </a:r>
          </a:p>
          <a:p>
            <a:pPr lvl="2"/>
            <a:r>
              <a:rPr lang="en-US" altLang="en-US" noProof="1"/>
              <a:t>Third level</a:t>
            </a:r>
            <a:endParaRPr lang="en-CA" altLang="zh-CN"/>
          </a:p>
          <a:p>
            <a:pPr lvl="3"/>
            <a:r>
              <a:rPr lang="en-CA" altLang="zh-CN"/>
              <a:t>Fourth level</a:t>
            </a:r>
            <a:endParaRPr lang="en-CA" altLang="en-US" noProof="1"/>
          </a:p>
        </p:txBody>
      </p:sp>
      <p:sp>
        <p:nvSpPr>
          <p:cNvPr id="1029" name="Notes" hidden="1">
            <a:extLst>
              <a:ext uri="{FF2B5EF4-FFF2-40B4-BE49-F238E27FC236}">
                <a16:creationId xmlns:a16="http://schemas.microsoft.com/office/drawing/2014/main" id="{FCDBBBE0-6186-472D-87A9-20202296FA1A}"/>
              </a:ext>
            </a:extLst>
          </p:cNvPr>
          <p:cNvSpPr txBox="1">
            <a:spLocks noChangeArrowheads="1"/>
          </p:cNvSpPr>
          <p:nvPr>
            <p:custDataLst>
              <p:tags r:id="rId16"/>
            </p:custDataLst>
          </p:nvPr>
        </p:nvSpPr>
        <p:spPr bwMode="gray">
          <a:xfrm>
            <a:off x="222250" y="6896100"/>
            <a:ext cx="61404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marL="184150" indent="-184150" defTabSz="881063" eaLnBrk="0" hangingPunct="0">
              <a:defRPr sz="1400" b="1">
                <a:solidFill>
                  <a:schemeClr val="tx1"/>
                </a:solidFill>
                <a:latin typeface="Verdana" pitchFamily="34" charset="0"/>
                <a:ea typeface="ＭＳ Ｐゴシック" pitchFamily="34" charset="-128"/>
              </a:defRPr>
            </a:lvl1pPr>
            <a:lvl2pPr marL="742950" indent="-285750" defTabSz="881063" eaLnBrk="0" hangingPunct="0">
              <a:defRPr sz="1400" b="1">
                <a:solidFill>
                  <a:schemeClr val="tx1"/>
                </a:solidFill>
                <a:latin typeface="Verdana" pitchFamily="34" charset="0"/>
                <a:ea typeface="ＭＳ Ｐゴシック" pitchFamily="34" charset="-128"/>
              </a:defRPr>
            </a:lvl2pPr>
            <a:lvl3pPr marL="1143000" indent="-228600" defTabSz="881063" eaLnBrk="0" hangingPunct="0">
              <a:defRPr sz="1400" b="1">
                <a:solidFill>
                  <a:schemeClr val="tx1"/>
                </a:solidFill>
                <a:latin typeface="Verdana" pitchFamily="34" charset="0"/>
                <a:ea typeface="ＭＳ Ｐゴシック" pitchFamily="34" charset="-128"/>
              </a:defRPr>
            </a:lvl3pPr>
            <a:lvl4pPr marL="1600200" indent="-228600" defTabSz="881063" eaLnBrk="0" hangingPunct="0">
              <a:defRPr sz="1400" b="1">
                <a:solidFill>
                  <a:schemeClr val="tx1"/>
                </a:solidFill>
                <a:latin typeface="Verdana" pitchFamily="34" charset="0"/>
                <a:ea typeface="ＭＳ Ｐゴシック" pitchFamily="34" charset="-128"/>
              </a:defRPr>
            </a:lvl4pPr>
            <a:lvl5pPr marL="2057400" indent="-228600" defTabSz="881063" eaLnBrk="0" hangingPunct="0">
              <a:defRPr sz="1400" b="1">
                <a:solidFill>
                  <a:schemeClr val="tx1"/>
                </a:solidFill>
                <a:latin typeface="Verdana" pitchFamily="34" charset="0"/>
                <a:ea typeface="ＭＳ Ｐゴシック" pitchFamily="34" charset="-128"/>
              </a:defRPr>
            </a:lvl5pPr>
            <a:lvl6pPr marL="2514600" indent="-228600" defTabSz="881063" eaLnBrk="0" fontAlgn="base" hangingPunct="0">
              <a:spcBef>
                <a:spcPct val="0"/>
              </a:spcBef>
              <a:spcAft>
                <a:spcPct val="0"/>
              </a:spcAft>
              <a:defRPr sz="1400" b="1">
                <a:solidFill>
                  <a:schemeClr val="tx1"/>
                </a:solidFill>
                <a:latin typeface="Verdana" pitchFamily="34" charset="0"/>
                <a:ea typeface="ＭＳ Ｐゴシック" pitchFamily="34" charset="-128"/>
              </a:defRPr>
            </a:lvl6pPr>
            <a:lvl7pPr marL="2971800" indent="-228600" defTabSz="881063" eaLnBrk="0" fontAlgn="base" hangingPunct="0">
              <a:spcBef>
                <a:spcPct val="0"/>
              </a:spcBef>
              <a:spcAft>
                <a:spcPct val="0"/>
              </a:spcAft>
              <a:defRPr sz="1400" b="1">
                <a:solidFill>
                  <a:schemeClr val="tx1"/>
                </a:solidFill>
                <a:latin typeface="Verdana" pitchFamily="34" charset="0"/>
                <a:ea typeface="ＭＳ Ｐゴシック" pitchFamily="34" charset="-128"/>
              </a:defRPr>
            </a:lvl7pPr>
            <a:lvl8pPr marL="3429000" indent="-228600" defTabSz="881063" eaLnBrk="0" fontAlgn="base" hangingPunct="0">
              <a:spcBef>
                <a:spcPct val="0"/>
              </a:spcBef>
              <a:spcAft>
                <a:spcPct val="0"/>
              </a:spcAft>
              <a:defRPr sz="1400" b="1">
                <a:solidFill>
                  <a:schemeClr val="tx1"/>
                </a:solidFill>
                <a:latin typeface="Verdana" pitchFamily="34" charset="0"/>
                <a:ea typeface="ＭＳ Ｐゴシック" pitchFamily="34" charset="-128"/>
              </a:defRPr>
            </a:lvl8pPr>
            <a:lvl9pPr marL="3886200" indent="-228600" defTabSz="881063" eaLnBrk="0" fontAlgn="base" hangingPunct="0">
              <a:spcBef>
                <a:spcPct val="0"/>
              </a:spcBef>
              <a:spcAft>
                <a:spcPct val="0"/>
              </a:spcAft>
              <a:defRPr sz="1400" b="1">
                <a:solidFill>
                  <a:schemeClr val="tx1"/>
                </a:solidFill>
                <a:latin typeface="Verdana" pitchFamily="34" charset="0"/>
                <a:ea typeface="ＭＳ Ｐゴシック" pitchFamily="34" charset="-128"/>
              </a:defRPr>
            </a:lvl9pPr>
          </a:lstStyle>
          <a:p>
            <a:pPr fontAlgn="t">
              <a:defRPr/>
            </a:pPr>
            <a:endParaRPr lang="en-US" sz="1000" b="0" noProof="1"/>
          </a:p>
        </p:txBody>
      </p:sp>
      <p:sp>
        <p:nvSpPr>
          <p:cNvPr id="1030" name="Title1">
            <a:extLst>
              <a:ext uri="{FF2B5EF4-FFF2-40B4-BE49-F238E27FC236}">
                <a16:creationId xmlns:a16="http://schemas.microsoft.com/office/drawing/2014/main" id="{0A1E7AA8-0CBD-40B9-A15F-FC7D649CA20F}"/>
              </a:ext>
            </a:extLst>
          </p:cNvPr>
          <p:cNvSpPr>
            <a:spLocks noGrp="1" noChangeArrowheads="1"/>
          </p:cNvSpPr>
          <p:nvPr>
            <p:ph type="title"/>
            <p:custDataLst>
              <p:tags r:id="rId17"/>
            </p:custDataLst>
          </p:nvPr>
        </p:nvSpPr>
        <p:spPr bwMode="gray">
          <a:xfrm>
            <a:off x="563563" y="176213"/>
            <a:ext cx="8916987"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72000" bIns="0" numCol="1" anchor="ctr" anchorCtr="0" compatLnSpc="1">
            <a:prstTxWarp prst="textNoShape">
              <a:avLst/>
            </a:prstTxWarp>
          </a:bodyPr>
          <a:lstStyle/>
          <a:p>
            <a:pPr lvl="0"/>
            <a:r>
              <a:rPr lang="en-US" altLang="en-US"/>
              <a:t>Title (Not in Caps, size 24)</a:t>
            </a:r>
            <a:endParaRPr lang="en-US" altLang="en-US" noProof="1"/>
          </a:p>
        </p:txBody>
      </p:sp>
      <p:sp>
        <p:nvSpPr>
          <p:cNvPr id="1031" name="Text Box 8">
            <a:extLst>
              <a:ext uri="{FF2B5EF4-FFF2-40B4-BE49-F238E27FC236}">
                <a16:creationId xmlns:a16="http://schemas.microsoft.com/office/drawing/2014/main" id="{BD0F8C84-5EC6-43E2-AF46-41771594CB84}"/>
              </a:ext>
            </a:extLst>
          </p:cNvPr>
          <p:cNvSpPr txBox="1">
            <a:spLocks noChangeArrowheads="1"/>
          </p:cNvSpPr>
          <p:nvPr/>
        </p:nvSpPr>
        <p:spPr bwMode="auto">
          <a:xfrm>
            <a:off x="419100" y="6985000"/>
            <a:ext cx="591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800" tIns="46800" rIns="46800" bIns="46800">
            <a:spAutoFit/>
          </a:bodyPr>
          <a:lstStyle>
            <a:lvl1pPr eaLnBrk="0" hangingPunct="0">
              <a:defRPr sz="1400" b="1">
                <a:solidFill>
                  <a:schemeClr val="tx1"/>
                </a:solidFill>
                <a:latin typeface="Verdana" pitchFamily="34" charset="0"/>
                <a:ea typeface="ＭＳ Ｐゴシック" pitchFamily="34" charset="-128"/>
              </a:defRPr>
            </a:lvl1pPr>
            <a:lvl2pPr marL="742950" indent="-285750" eaLnBrk="0" hangingPunct="0">
              <a:defRPr sz="1400" b="1">
                <a:solidFill>
                  <a:schemeClr val="tx1"/>
                </a:solidFill>
                <a:latin typeface="Verdana" pitchFamily="34" charset="0"/>
                <a:ea typeface="ＭＳ Ｐゴシック" pitchFamily="34" charset="-128"/>
              </a:defRPr>
            </a:lvl2pPr>
            <a:lvl3pPr marL="1143000" indent="-228600" eaLnBrk="0" hangingPunct="0">
              <a:defRPr sz="1400" b="1">
                <a:solidFill>
                  <a:schemeClr val="tx1"/>
                </a:solidFill>
                <a:latin typeface="Verdana" pitchFamily="34" charset="0"/>
                <a:ea typeface="ＭＳ Ｐゴシック" pitchFamily="34" charset="-128"/>
              </a:defRPr>
            </a:lvl3pPr>
            <a:lvl4pPr marL="1600200" indent="-228600" eaLnBrk="0" hangingPunct="0">
              <a:defRPr sz="1400" b="1">
                <a:solidFill>
                  <a:schemeClr val="tx1"/>
                </a:solidFill>
                <a:latin typeface="Verdana" pitchFamily="34" charset="0"/>
                <a:ea typeface="ＭＳ Ｐゴシック" pitchFamily="34" charset="-128"/>
              </a:defRPr>
            </a:lvl4pPr>
            <a:lvl5pPr marL="2057400" indent="-228600" eaLnBrk="0" hangingPunct="0">
              <a:defRPr sz="1400" b="1">
                <a:solidFill>
                  <a:schemeClr val="tx1"/>
                </a:solidFill>
                <a:latin typeface="Verdana" pitchFamily="34" charset="0"/>
                <a:ea typeface="ＭＳ Ｐゴシック" pitchFamily="34" charset="-128"/>
              </a:defRPr>
            </a:lvl5pPr>
            <a:lvl6pPr marL="25146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6pPr>
            <a:lvl7pPr marL="29718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7pPr>
            <a:lvl8pPr marL="34290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8pPr>
            <a:lvl9pPr marL="3886200" indent="-228600" eaLnBrk="0" fontAlgn="base" hangingPunct="0">
              <a:spcBef>
                <a:spcPct val="0"/>
              </a:spcBef>
              <a:spcAft>
                <a:spcPct val="0"/>
              </a:spcAft>
              <a:defRPr sz="1400" b="1">
                <a:solidFill>
                  <a:schemeClr val="tx1"/>
                </a:solidFill>
                <a:latin typeface="Verdana" pitchFamily="34" charset="0"/>
                <a:ea typeface="ＭＳ Ｐゴシック" pitchFamily="34" charset="-128"/>
              </a:defRPr>
            </a:lvl9pPr>
          </a:lstStyle>
          <a:p>
            <a:pPr>
              <a:spcBef>
                <a:spcPct val="50000"/>
              </a:spcBef>
              <a:defRPr/>
            </a:pPr>
            <a:endParaRPr lang="en-US" sz="2400" b="0" dirty="0"/>
          </a:p>
        </p:txBody>
      </p:sp>
      <p:sp>
        <p:nvSpPr>
          <p:cNvPr id="13322" name="Rectangle 10">
            <a:extLst>
              <a:ext uri="{FF2B5EF4-FFF2-40B4-BE49-F238E27FC236}">
                <a16:creationId xmlns:a16="http://schemas.microsoft.com/office/drawing/2014/main" id="{F2699252-F215-48C2-A63F-150377E880F4}"/>
              </a:ext>
            </a:extLst>
          </p:cNvPr>
          <p:cNvSpPr>
            <a:spLocks noGrp="1" noChangeArrowheads="1"/>
          </p:cNvSpPr>
          <p:nvPr>
            <p:ph type="sldNum" sz="quarter" idx="4"/>
          </p:nvPr>
        </p:nvSpPr>
        <p:spPr bwMode="auto">
          <a:xfrm>
            <a:off x="9247188" y="7035800"/>
            <a:ext cx="415925" cy="328613"/>
          </a:xfrm>
          <a:prstGeom prst="rect">
            <a:avLst/>
          </a:prstGeom>
          <a:noFill/>
          <a:ln>
            <a:noFill/>
          </a:ln>
          <a:effectLst/>
        </p:spPr>
        <p:txBody>
          <a:bodyPr vert="horz" wrap="square" lIns="91440" tIns="45720" rIns="91440" bIns="45720" numCol="1" anchor="ctr" anchorCtr="1" compatLnSpc="1">
            <a:prstTxWarp prst="textNoShape">
              <a:avLst/>
            </a:prstTxWarp>
          </a:bodyPr>
          <a:lstStyle>
            <a:lvl1pPr algn="ctr" eaLnBrk="0" hangingPunct="0">
              <a:lnSpc>
                <a:spcPct val="80000"/>
              </a:lnSpc>
              <a:defRPr sz="1000" b="0"/>
            </a:lvl1pPr>
          </a:lstStyle>
          <a:p>
            <a:pPr>
              <a:defRPr/>
            </a:pPr>
            <a:fld id="{F59ED210-D34E-44E1-BD71-147BAD16AD84}" type="slidenum">
              <a:rPr lang="en-US" altLang="en-US"/>
              <a:pPr>
                <a:defRPr/>
              </a:pPr>
              <a:t>‹#›</a:t>
            </a:fld>
            <a:endParaRPr lang="en-US" altLang="en-US" dirty="0"/>
          </a:p>
        </p:txBody>
      </p:sp>
      <p:pic>
        <p:nvPicPr>
          <p:cNvPr id="1033" name="Picture 1" descr="FCC.eps">
            <a:extLst>
              <a:ext uri="{FF2B5EF4-FFF2-40B4-BE49-F238E27FC236}">
                <a16:creationId xmlns:a16="http://schemas.microsoft.com/office/drawing/2014/main" id="{FACF6335-B2FF-4DB4-8010-506223464C5C}"/>
              </a:ext>
            </a:extLst>
          </p:cNvPr>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8802688" y="6951663"/>
            <a:ext cx="458787"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14" r:id="rId1"/>
    <p:sldLayoutId id="2147484701" r:id="rId2"/>
    <p:sldLayoutId id="2147484702" r:id="rId3"/>
    <p:sldLayoutId id="2147484703" r:id="rId4"/>
    <p:sldLayoutId id="2147484704" r:id="rId5"/>
    <p:sldLayoutId id="2147484705" r:id="rId6"/>
    <p:sldLayoutId id="2147484706" r:id="rId7"/>
    <p:sldLayoutId id="2147484707" r:id="rId8"/>
    <p:sldLayoutId id="2147484708" r:id="rId9"/>
    <p:sldLayoutId id="2147484709" r:id="rId10"/>
    <p:sldLayoutId id="2147484710" r:id="rId11"/>
    <p:sldLayoutId id="2147484711" r:id="rId12"/>
    <p:sldLayoutId id="2147484712" r:id="rId13"/>
    <p:sldLayoutId id="2147484713" r:id="rId14"/>
  </p:sldLayoutIdLst>
  <p:hf hdr="0" ftr="0" dt="0"/>
  <p:txStyles>
    <p:titleStyle>
      <a:lvl1pPr algn="l" defTabSz="881063" rtl="0" eaLnBrk="0" fontAlgn="base" hangingPunct="0">
        <a:spcBef>
          <a:spcPct val="0"/>
        </a:spcBef>
        <a:spcAft>
          <a:spcPct val="0"/>
        </a:spcAft>
        <a:defRPr sz="2400">
          <a:solidFill>
            <a:srgbClr val="000066"/>
          </a:solidFill>
          <a:latin typeface="+mj-lt"/>
          <a:ea typeface="ＭＳ Ｐゴシック" charset="0"/>
          <a:cs typeface="ＭＳ Ｐゴシック" charset="0"/>
        </a:defRPr>
      </a:lvl1pPr>
      <a:lvl2pPr algn="l" defTabSz="881063" rtl="0" eaLnBrk="0" fontAlgn="base" hangingPunct="0">
        <a:spcBef>
          <a:spcPct val="0"/>
        </a:spcBef>
        <a:spcAft>
          <a:spcPct val="0"/>
        </a:spcAft>
        <a:defRPr sz="2400">
          <a:solidFill>
            <a:srgbClr val="000066"/>
          </a:solidFill>
          <a:latin typeface="Verdana" pitchFamily="34" charset="0"/>
          <a:ea typeface="ＭＳ Ｐゴシック" charset="0"/>
          <a:cs typeface="ＭＳ Ｐゴシック" charset="0"/>
        </a:defRPr>
      </a:lvl2pPr>
      <a:lvl3pPr algn="l" defTabSz="881063" rtl="0" eaLnBrk="0" fontAlgn="base" hangingPunct="0">
        <a:spcBef>
          <a:spcPct val="0"/>
        </a:spcBef>
        <a:spcAft>
          <a:spcPct val="0"/>
        </a:spcAft>
        <a:defRPr sz="2400">
          <a:solidFill>
            <a:srgbClr val="000066"/>
          </a:solidFill>
          <a:latin typeface="Verdana" pitchFamily="34" charset="0"/>
          <a:ea typeface="ＭＳ Ｐゴシック" charset="0"/>
          <a:cs typeface="ＭＳ Ｐゴシック" charset="0"/>
        </a:defRPr>
      </a:lvl3pPr>
      <a:lvl4pPr algn="l" defTabSz="881063" rtl="0" eaLnBrk="0" fontAlgn="base" hangingPunct="0">
        <a:spcBef>
          <a:spcPct val="0"/>
        </a:spcBef>
        <a:spcAft>
          <a:spcPct val="0"/>
        </a:spcAft>
        <a:defRPr sz="2400">
          <a:solidFill>
            <a:srgbClr val="000066"/>
          </a:solidFill>
          <a:latin typeface="Verdana" pitchFamily="34" charset="0"/>
          <a:ea typeface="ＭＳ Ｐゴシック" charset="0"/>
          <a:cs typeface="ＭＳ Ｐゴシック" charset="0"/>
        </a:defRPr>
      </a:lvl4pPr>
      <a:lvl5pPr algn="l" defTabSz="881063" rtl="0" eaLnBrk="0" fontAlgn="base" hangingPunct="0">
        <a:spcBef>
          <a:spcPct val="0"/>
        </a:spcBef>
        <a:spcAft>
          <a:spcPct val="0"/>
        </a:spcAft>
        <a:defRPr sz="2400">
          <a:solidFill>
            <a:srgbClr val="000066"/>
          </a:solidFill>
          <a:latin typeface="Verdana" pitchFamily="34" charset="0"/>
          <a:ea typeface="ＭＳ Ｐゴシック" charset="0"/>
          <a:cs typeface="ＭＳ Ｐゴシック" charset="0"/>
        </a:defRPr>
      </a:lvl5pPr>
      <a:lvl6pPr marL="457200" algn="l" defTabSz="881063" rtl="0" fontAlgn="base">
        <a:spcBef>
          <a:spcPct val="0"/>
        </a:spcBef>
        <a:spcAft>
          <a:spcPct val="0"/>
        </a:spcAft>
        <a:defRPr sz="2400">
          <a:solidFill>
            <a:srgbClr val="000066"/>
          </a:solidFill>
          <a:latin typeface="Verdana" pitchFamily="34" charset="0"/>
        </a:defRPr>
      </a:lvl6pPr>
      <a:lvl7pPr marL="914400" algn="l" defTabSz="881063" rtl="0" fontAlgn="base">
        <a:spcBef>
          <a:spcPct val="0"/>
        </a:spcBef>
        <a:spcAft>
          <a:spcPct val="0"/>
        </a:spcAft>
        <a:defRPr sz="2400">
          <a:solidFill>
            <a:srgbClr val="000066"/>
          </a:solidFill>
          <a:latin typeface="Verdana" pitchFamily="34" charset="0"/>
        </a:defRPr>
      </a:lvl7pPr>
      <a:lvl8pPr marL="1371600" algn="l" defTabSz="881063" rtl="0" fontAlgn="base">
        <a:spcBef>
          <a:spcPct val="0"/>
        </a:spcBef>
        <a:spcAft>
          <a:spcPct val="0"/>
        </a:spcAft>
        <a:defRPr sz="2400">
          <a:solidFill>
            <a:srgbClr val="000066"/>
          </a:solidFill>
          <a:latin typeface="Verdana" pitchFamily="34" charset="0"/>
        </a:defRPr>
      </a:lvl8pPr>
      <a:lvl9pPr marL="1828800" algn="l" defTabSz="881063" rtl="0" fontAlgn="base">
        <a:spcBef>
          <a:spcPct val="0"/>
        </a:spcBef>
        <a:spcAft>
          <a:spcPct val="0"/>
        </a:spcAft>
        <a:defRPr sz="2400">
          <a:solidFill>
            <a:srgbClr val="000066"/>
          </a:solidFill>
          <a:latin typeface="Verdana" pitchFamily="34" charset="0"/>
        </a:defRPr>
      </a:lvl9pPr>
    </p:titleStyle>
    <p:bodyStyle>
      <a:lvl1pPr marL="228600" indent="-228600" algn="l" defTabSz="981075" rtl="0" eaLnBrk="0" fontAlgn="base" hangingPunct="0">
        <a:spcBef>
          <a:spcPct val="40000"/>
        </a:spcBef>
        <a:spcAft>
          <a:spcPct val="0"/>
        </a:spcAft>
        <a:buClr>
          <a:schemeClr val="tx1"/>
        </a:buClr>
        <a:buFont typeface="Verdana" panose="020B0604030504040204" pitchFamily="34" charset="0"/>
        <a:buChar char="•"/>
        <a:defRPr sz="2400">
          <a:solidFill>
            <a:schemeClr val="tx1"/>
          </a:solidFill>
          <a:latin typeface="+mn-lt"/>
          <a:ea typeface="ＭＳ Ｐゴシック" charset="0"/>
          <a:cs typeface="ＭＳ Ｐゴシック" charset="0"/>
        </a:defRPr>
      </a:lvl1pPr>
      <a:lvl2pPr marL="571500" indent="-228600" algn="l" defTabSz="981075" rtl="0" eaLnBrk="0" fontAlgn="base" hangingPunct="0">
        <a:spcBef>
          <a:spcPct val="20000"/>
        </a:spcBef>
        <a:spcAft>
          <a:spcPct val="0"/>
        </a:spcAft>
        <a:buClr>
          <a:schemeClr val="tx1"/>
        </a:buClr>
        <a:buChar char="-"/>
        <a:defRPr sz="2000">
          <a:solidFill>
            <a:schemeClr val="tx1"/>
          </a:solidFill>
          <a:latin typeface="+mn-lt"/>
          <a:ea typeface="ＭＳ Ｐゴシック" charset="0"/>
          <a:cs typeface="ＭＳ Ｐゴシック"/>
        </a:defRPr>
      </a:lvl2pPr>
      <a:lvl3pPr marL="914400" indent="-228600" algn="l" defTabSz="981075" rtl="0" eaLnBrk="0" fontAlgn="base" hangingPunct="0">
        <a:spcBef>
          <a:spcPct val="20000"/>
        </a:spcBef>
        <a:spcAft>
          <a:spcPct val="0"/>
        </a:spcAft>
        <a:buClr>
          <a:schemeClr val="tx1"/>
        </a:buClr>
        <a:buFont typeface="Marlett" pitchFamily="2" charset="2"/>
        <a:buChar char="8"/>
        <a:defRPr sz="2000">
          <a:solidFill>
            <a:schemeClr val="tx1"/>
          </a:solidFill>
          <a:latin typeface="+mn-lt"/>
          <a:ea typeface="ＭＳ Ｐゴシック" charset="0"/>
          <a:cs typeface="ＭＳ Ｐゴシック"/>
        </a:defRPr>
      </a:lvl3pPr>
      <a:lvl4pPr marL="1371600" indent="-228600" algn="l" defTabSz="981075" rtl="0" eaLnBrk="0" fontAlgn="base" hangingPunct="0">
        <a:spcBef>
          <a:spcPct val="20000"/>
        </a:spcBef>
        <a:spcAft>
          <a:spcPct val="0"/>
        </a:spcAft>
        <a:buClr>
          <a:schemeClr val="tx1"/>
        </a:buClr>
        <a:buChar char="-"/>
        <a:defRPr sz="2000">
          <a:solidFill>
            <a:schemeClr val="tx1"/>
          </a:solidFill>
          <a:latin typeface="+mn-lt"/>
          <a:ea typeface="ＭＳ Ｐゴシック" charset="0"/>
          <a:cs typeface="ＭＳ Ｐゴシック"/>
        </a:defRPr>
      </a:lvl4pPr>
      <a:lvl5pPr marL="2157413" indent="-339725" algn="l" defTabSz="981075" rtl="0" eaLnBrk="0" fontAlgn="base" hangingPunct="0">
        <a:spcBef>
          <a:spcPct val="0"/>
        </a:spcBef>
        <a:spcAft>
          <a:spcPct val="0"/>
        </a:spcAft>
        <a:buClr>
          <a:srgbClr val="FFFF66"/>
        </a:buClr>
        <a:buFont typeface="Marlett" pitchFamily="2" charset="2"/>
        <a:buChar char="8"/>
        <a:defRPr sz="2400">
          <a:solidFill>
            <a:schemeClr val="bg1"/>
          </a:solidFill>
          <a:latin typeface="+mn-lt"/>
          <a:ea typeface="ＭＳ Ｐゴシック" charset="0"/>
          <a:cs typeface="ＭＳ Ｐゴシック"/>
        </a:defRPr>
      </a:lvl5pPr>
      <a:lvl6pPr marL="2614613" indent="-339725" algn="l" defTabSz="981075" rtl="0" fontAlgn="base">
        <a:spcBef>
          <a:spcPct val="0"/>
        </a:spcBef>
        <a:spcAft>
          <a:spcPct val="0"/>
        </a:spcAft>
        <a:buClr>
          <a:srgbClr val="FFFF66"/>
        </a:buClr>
        <a:buFont typeface="Marlett" pitchFamily="2" charset="2"/>
        <a:buChar char="8"/>
        <a:defRPr sz="2400">
          <a:solidFill>
            <a:schemeClr val="bg1"/>
          </a:solidFill>
          <a:latin typeface="+mn-lt"/>
        </a:defRPr>
      </a:lvl6pPr>
      <a:lvl7pPr marL="3071813" indent="-339725" algn="l" defTabSz="981075" rtl="0" fontAlgn="base">
        <a:spcBef>
          <a:spcPct val="0"/>
        </a:spcBef>
        <a:spcAft>
          <a:spcPct val="0"/>
        </a:spcAft>
        <a:buClr>
          <a:srgbClr val="FFFF66"/>
        </a:buClr>
        <a:buFont typeface="Marlett" pitchFamily="2" charset="2"/>
        <a:buChar char="8"/>
        <a:defRPr sz="2400">
          <a:solidFill>
            <a:schemeClr val="bg1"/>
          </a:solidFill>
          <a:latin typeface="+mn-lt"/>
        </a:defRPr>
      </a:lvl7pPr>
      <a:lvl8pPr marL="3529013" indent="-339725" algn="l" defTabSz="981075" rtl="0" fontAlgn="base">
        <a:spcBef>
          <a:spcPct val="0"/>
        </a:spcBef>
        <a:spcAft>
          <a:spcPct val="0"/>
        </a:spcAft>
        <a:buClr>
          <a:srgbClr val="FFFF66"/>
        </a:buClr>
        <a:buFont typeface="Marlett" pitchFamily="2" charset="2"/>
        <a:buChar char="8"/>
        <a:defRPr sz="2400">
          <a:solidFill>
            <a:schemeClr val="bg1"/>
          </a:solidFill>
          <a:latin typeface="+mn-lt"/>
        </a:defRPr>
      </a:lvl8pPr>
      <a:lvl9pPr marL="3986213" indent="-339725" algn="l" defTabSz="981075" rtl="0" fontAlgn="base">
        <a:spcBef>
          <a:spcPct val="0"/>
        </a:spcBef>
        <a:spcAft>
          <a:spcPct val="0"/>
        </a:spcAft>
        <a:buClr>
          <a:srgbClr val="FFFF66"/>
        </a:buClr>
        <a:buFont typeface="Marlett" pitchFamily="2" charset="2"/>
        <a:buChar char="8"/>
        <a:defRPr sz="2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Benjamin.Goodwin@fcc.gov"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fcc.gov/consumer-groups-seek-partial-reconsideration-988-order" TargetMode="External"/><Relationship Id="rId5" Type="http://schemas.openxmlformats.org/officeDocument/2006/relationships/hyperlink" Target="https://www.congress.gov/bill/116th-congress/senate-bill/2661/text/enr" TargetMode="External"/><Relationship Id="rId4" Type="http://schemas.openxmlformats.org/officeDocument/2006/relationships/hyperlink" Target="https://docs.fcc.gov/public/attachments/FCC-20-100A1_Rcd.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2BD4EFD-B732-479B-8548-D7C6DA404216}"/>
              </a:ext>
            </a:extLst>
          </p:cNvPr>
          <p:cNvSpPr>
            <a:spLocks noGrp="1" noChangeArrowheads="1"/>
          </p:cNvSpPr>
          <p:nvPr>
            <p:ph type="ctrTitle" idx="4294967295"/>
          </p:nvPr>
        </p:nvSpPr>
        <p:spPr>
          <a:xfrm>
            <a:off x="3022600" y="1425575"/>
            <a:ext cx="6704013" cy="1458913"/>
          </a:xfrm>
        </p:spPr>
        <p:txBody>
          <a:bodyPr lIns="97258" tIns="48629" rIns="97258" bIns="48629" anchor="b"/>
          <a:lstStyle/>
          <a:p>
            <a:pPr algn="ctr" eaLnBrk="1" hangingPunct="1"/>
            <a:r>
              <a:rPr lang="en-US" altLang="en-US" b="1" dirty="0">
                <a:ea typeface="ＭＳ Ｐゴシック" panose="020B0600070205080204" pitchFamily="34" charset="-128"/>
              </a:rPr>
              <a:t>North American Numbering Council</a:t>
            </a:r>
            <a:br>
              <a:rPr lang="en-US" altLang="en-US" b="1" dirty="0">
                <a:ea typeface="ＭＳ Ｐゴシック" panose="020B0600070205080204" pitchFamily="34" charset="-128"/>
              </a:rPr>
            </a:br>
            <a:br>
              <a:rPr lang="en-US" altLang="en-US" b="1" dirty="0">
                <a:ea typeface="ＭＳ Ｐゴシック" panose="020B0600070205080204" pitchFamily="34" charset="-128"/>
              </a:rPr>
            </a:br>
            <a:r>
              <a:rPr lang="en-US" altLang="en-US" b="1" dirty="0">
                <a:ea typeface="ＭＳ Ｐゴシック" panose="020B0600070205080204" pitchFamily="34" charset="-128"/>
              </a:rPr>
              <a:t>988 National Suicide Hotline Overview</a:t>
            </a:r>
          </a:p>
        </p:txBody>
      </p:sp>
      <p:sp>
        <p:nvSpPr>
          <p:cNvPr id="8195" name="Rectangle 3">
            <a:extLst>
              <a:ext uri="{FF2B5EF4-FFF2-40B4-BE49-F238E27FC236}">
                <a16:creationId xmlns:a16="http://schemas.microsoft.com/office/drawing/2014/main" id="{F5BDB54F-66B6-425C-B4D8-08B57E7113F3}"/>
              </a:ext>
            </a:extLst>
          </p:cNvPr>
          <p:cNvSpPr>
            <a:spLocks noGrp="1" noChangeArrowheads="1"/>
          </p:cNvSpPr>
          <p:nvPr>
            <p:ph type="subTitle" idx="4294967295"/>
          </p:nvPr>
        </p:nvSpPr>
        <p:spPr>
          <a:xfrm>
            <a:off x="3022600" y="3632200"/>
            <a:ext cx="6173788" cy="2952750"/>
          </a:xfrm>
        </p:spPr>
        <p:txBody>
          <a:bodyPr lIns="97258" tIns="48629" rIns="97258" bIns="48629"/>
          <a:lstStyle/>
          <a:p>
            <a:pPr marL="0" indent="0" eaLnBrk="1" hangingPunct="1">
              <a:lnSpc>
                <a:spcPct val="90000"/>
              </a:lnSpc>
              <a:buFont typeface="Verdana" panose="020B0604030504040204" pitchFamily="34" charset="0"/>
              <a:buNone/>
              <a:defRPr/>
            </a:pPr>
            <a:r>
              <a:rPr lang="en-US" altLang="en-US" sz="2127" b="1" dirty="0"/>
              <a:t>Jesse Goodwin</a:t>
            </a:r>
          </a:p>
          <a:p>
            <a:pPr marL="0" indent="0" eaLnBrk="1" hangingPunct="1">
              <a:lnSpc>
                <a:spcPct val="90000"/>
              </a:lnSpc>
              <a:buFont typeface="Verdana" panose="020B0604030504040204" pitchFamily="34" charset="0"/>
              <a:buNone/>
              <a:defRPr/>
            </a:pPr>
            <a:r>
              <a:rPr lang="en-US" altLang="en-US" sz="2127" b="1" dirty="0"/>
              <a:t>Attorney Advisor</a:t>
            </a:r>
          </a:p>
          <a:p>
            <a:pPr marL="0" indent="0" eaLnBrk="1" hangingPunct="1">
              <a:lnSpc>
                <a:spcPct val="90000"/>
              </a:lnSpc>
              <a:buFont typeface="Verdana" panose="020B0604030504040204" pitchFamily="34" charset="0"/>
              <a:buNone/>
              <a:defRPr/>
            </a:pPr>
            <a:r>
              <a:rPr lang="en-US" altLang="en-US" sz="2127" b="1" dirty="0"/>
              <a:t>Federal Communications Commission</a:t>
            </a:r>
          </a:p>
          <a:p>
            <a:pPr marL="0" indent="0" eaLnBrk="1" hangingPunct="1">
              <a:lnSpc>
                <a:spcPct val="90000"/>
              </a:lnSpc>
              <a:buFont typeface="Verdana" panose="020B0604030504040204" pitchFamily="34" charset="0"/>
              <a:buNone/>
              <a:defRPr/>
            </a:pPr>
            <a:r>
              <a:rPr lang="en-US" altLang="en-US" sz="2127" b="1" dirty="0"/>
              <a:t>Wireline Competition Bureau</a:t>
            </a:r>
          </a:p>
          <a:p>
            <a:pPr marL="0" indent="0" eaLnBrk="1" hangingPunct="1">
              <a:lnSpc>
                <a:spcPct val="90000"/>
              </a:lnSpc>
              <a:buFont typeface="Verdana" panose="020B0604030504040204" pitchFamily="34" charset="0"/>
              <a:buNone/>
              <a:defRPr/>
            </a:pPr>
            <a:r>
              <a:rPr lang="en-US" altLang="en-US" sz="2127" b="1" dirty="0"/>
              <a:t>Competition Policy Division	</a:t>
            </a:r>
          </a:p>
          <a:p>
            <a:pPr marL="0" indent="0" eaLnBrk="1" hangingPunct="1">
              <a:lnSpc>
                <a:spcPct val="90000"/>
              </a:lnSpc>
              <a:buFont typeface="Verdana" panose="020B0604030504040204" pitchFamily="34" charset="0"/>
              <a:buNone/>
              <a:defRPr/>
            </a:pPr>
            <a:endParaRPr lang="en-US" altLang="en-US" sz="2127" b="1" dirty="0"/>
          </a:p>
          <a:p>
            <a:pPr marL="0" indent="0" eaLnBrk="1" hangingPunct="1">
              <a:lnSpc>
                <a:spcPct val="90000"/>
              </a:lnSpc>
              <a:buFont typeface="Verdana" panose="020B0604030504040204" pitchFamily="34" charset="0"/>
              <a:buNone/>
              <a:defRPr/>
            </a:pPr>
            <a:r>
              <a:rPr lang="en-US" altLang="en-US" sz="2127" b="1" dirty="0"/>
              <a:t>February 4, 2021</a:t>
            </a:r>
          </a:p>
        </p:txBody>
      </p:sp>
      <p:sp>
        <p:nvSpPr>
          <p:cNvPr id="8196" name="Text Box 6">
            <a:extLst>
              <a:ext uri="{FF2B5EF4-FFF2-40B4-BE49-F238E27FC236}">
                <a16:creationId xmlns:a16="http://schemas.microsoft.com/office/drawing/2014/main" id="{7050F8A7-00CF-4073-B31F-A5078C660326}"/>
              </a:ext>
            </a:extLst>
          </p:cNvPr>
          <p:cNvSpPr txBox="1">
            <a:spLocks noChangeArrowheads="1"/>
          </p:cNvSpPr>
          <p:nvPr/>
        </p:nvSpPr>
        <p:spPr bwMode="auto">
          <a:xfrm>
            <a:off x="550863" y="6192838"/>
            <a:ext cx="196850"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7258" tIns="48629" rIns="97258" bIns="48629">
            <a:spAutoFit/>
          </a:bodyPr>
          <a:lstStyle>
            <a:lvl1pPr>
              <a:defRPr sz="1000">
                <a:solidFill>
                  <a:schemeClr val="tx1"/>
                </a:solidFill>
                <a:latin typeface="Verdana" panose="020B0604030504040204" pitchFamily="34" charset="0"/>
                <a:ea typeface="MS PGothic" panose="020B0600070205080204" pitchFamily="34" charset="-128"/>
              </a:defRPr>
            </a:lvl1pPr>
            <a:lvl2pPr marL="742950" indent="-285750">
              <a:defRPr sz="1000">
                <a:solidFill>
                  <a:schemeClr val="tx1"/>
                </a:solidFill>
                <a:latin typeface="Verdana" panose="020B0604030504040204" pitchFamily="34" charset="0"/>
                <a:ea typeface="MS PGothic" panose="020B0600070205080204" pitchFamily="34" charset="-128"/>
              </a:defRPr>
            </a:lvl2pPr>
            <a:lvl3pPr marL="1143000" indent="-228600">
              <a:defRPr sz="1000">
                <a:solidFill>
                  <a:schemeClr val="tx1"/>
                </a:solidFill>
                <a:latin typeface="Verdana" panose="020B0604030504040204" pitchFamily="34" charset="0"/>
                <a:ea typeface="MS PGothic" panose="020B0600070205080204" pitchFamily="34" charset="-128"/>
              </a:defRPr>
            </a:lvl3pPr>
            <a:lvl4pPr marL="1600200" indent="-228600">
              <a:defRPr sz="1000">
                <a:solidFill>
                  <a:schemeClr val="tx1"/>
                </a:solidFill>
                <a:latin typeface="Verdana" panose="020B0604030504040204" pitchFamily="34" charset="0"/>
                <a:ea typeface="MS PGothic" panose="020B0600070205080204" pitchFamily="34" charset="-128"/>
              </a:defRPr>
            </a:lvl4pPr>
            <a:lvl5pPr marL="2057400" indent="-228600">
              <a:defRPr sz="10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Verdana" panose="020B0604030504040204" pitchFamily="34" charset="0"/>
                <a:ea typeface="MS PGothic" panose="020B0600070205080204" pitchFamily="34" charset="-128"/>
              </a:defRPr>
            </a:lvl9pPr>
          </a:lstStyle>
          <a:p>
            <a:pPr eaLnBrk="1" hangingPunct="1">
              <a:defRPr/>
            </a:pPr>
            <a:endParaRPr lang="en-US" altLang="en-US" sz="1915" dirty="0">
              <a:latin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EAAB5-D427-4C38-B98A-4D3193C8C260}"/>
              </a:ext>
            </a:extLst>
          </p:cNvPr>
          <p:cNvSpPr>
            <a:spLocks noGrp="1"/>
          </p:cNvSpPr>
          <p:nvPr>
            <p:ph type="title"/>
          </p:nvPr>
        </p:nvSpPr>
        <p:spPr/>
        <p:txBody>
          <a:bodyPr/>
          <a:lstStyle/>
          <a:p>
            <a:pPr algn="ctr"/>
            <a:r>
              <a:rPr lang="en-US" dirty="0"/>
              <a:t>Overview</a:t>
            </a:r>
          </a:p>
        </p:txBody>
      </p:sp>
      <p:sp>
        <p:nvSpPr>
          <p:cNvPr id="3" name="Content Placeholder 2">
            <a:extLst>
              <a:ext uri="{FF2B5EF4-FFF2-40B4-BE49-F238E27FC236}">
                <a16:creationId xmlns:a16="http://schemas.microsoft.com/office/drawing/2014/main" id="{7E712A86-669F-4EDA-A92B-A5647D5AD5CF}"/>
              </a:ext>
            </a:extLst>
          </p:cNvPr>
          <p:cNvSpPr>
            <a:spLocks noGrp="1"/>
          </p:cNvSpPr>
          <p:nvPr>
            <p:ph idx="1"/>
          </p:nvPr>
        </p:nvSpPr>
        <p:spPr/>
        <p:txBody>
          <a:bodyPr/>
          <a:lstStyle/>
          <a:p>
            <a:endParaRPr lang="en-US" dirty="0"/>
          </a:p>
          <a:p>
            <a:r>
              <a:rPr lang="en-US" dirty="0"/>
              <a:t>The FCC has designated 988 for the National Suicide Prevention Lifeline, to be available July 16, 2022.</a:t>
            </a:r>
          </a:p>
          <a:p>
            <a:r>
              <a:rPr lang="en-US" dirty="0"/>
              <a:t>988 is not active yet. </a:t>
            </a:r>
            <a:r>
              <a:rPr lang="en-US" u="sng" dirty="0"/>
              <a:t>If you want to call the National Suicide Prevention Lifeline, call 1-800-273-TALK.</a:t>
            </a:r>
          </a:p>
          <a:p>
            <a:pPr lvl="1"/>
            <a:r>
              <a:rPr lang="en-US" dirty="0"/>
              <a:t>Although 988 is not yet active nationwide, but some carriers, mostly wireless, have already implemented it.</a:t>
            </a:r>
            <a:endParaRPr lang="en-US" u="sng" dirty="0"/>
          </a:p>
          <a:p>
            <a:r>
              <a:rPr lang="en-US" dirty="0"/>
              <a:t>This presentation will cover:</a:t>
            </a:r>
          </a:p>
          <a:p>
            <a:pPr lvl="1"/>
            <a:r>
              <a:rPr lang="en-US" sz="2400" dirty="0"/>
              <a:t>988’s background;</a:t>
            </a:r>
          </a:p>
          <a:p>
            <a:pPr lvl="1"/>
            <a:r>
              <a:rPr lang="en-US" sz="2400" dirty="0"/>
              <a:t>the Order;</a:t>
            </a:r>
          </a:p>
          <a:p>
            <a:pPr lvl="1"/>
            <a:r>
              <a:rPr lang="en-US" sz="2400" dirty="0"/>
              <a:t>the National Suicide Hotline Designation Act of 2020</a:t>
            </a:r>
          </a:p>
          <a:p>
            <a:pPr lvl="1"/>
            <a:r>
              <a:rPr lang="en-US" sz="2400" dirty="0"/>
              <a:t>Petition for Reconsideration; </a:t>
            </a:r>
          </a:p>
          <a:p>
            <a:pPr lvl="1"/>
            <a:r>
              <a:rPr lang="en-US" sz="2400" dirty="0"/>
              <a:t>Next steps</a:t>
            </a:r>
          </a:p>
          <a:p>
            <a:endParaRPr lang="en-US" dirty="0"/>
          </a:p>
        </p:txBody>
      </p:sp>
      <p:sp>
        <p:nvSpPr>
          <p:cNvPr id="4" name="Slide Number Placeholder 3">
            <a:extLst>
              <a:ext uri="{FF2B5EF4-FFF2-40B4-BE49-F238E27FC236}">
                <a16:creationId xmlns:a16="http://schemas.microsoft.com/office/drawing/2014/main" id="{67E1C510-18EA-4CB7-AF5B-A5C54F421D11}"/>
              </a:ext>
            </a:extLst>
          </p:cNvPr>
          <p:cNvSpPr>
            <a:spLocks noGrp="1"/>
          </p:cNvSpPr>
          <p:nvPr>
            <p:ph type="sldNum" sz="quarter" idx="10"/>
          </p:nvPr>
        </p:nvSpPr>
        <p:spPr/>
        <p:txBody>
          <a:bodyPr/>
          <a:lstStyle/>
          <a:p>
            <a:pPr>
              <a:defRPr/>
            </a:pPr>
            <a:fld id="{0B59CC40-EDD9-4D03-8D86-2D0FB10A72C6}" type="slidenum">
              <a:rPr lang="en-US" altLang="en-US" smtClean="0"/>
              <a:pPr>
                <a:defRPr/>
              </a:pPr>
              <a:t>2</a:t>
            </a:fld>
            <a:endParaRPr lang="en-US" altLang="en-US" dirty="0"/>
          </a:p>
        </p:txBody>
      </p:sp>
    </p:spTree>
    <p:extLst>
      <p:ext uri="{BB962C8B-B14F-4D97-AF65-F5344CB8AC3E}">
        <p14:creationId xmlns:p14="http://schemas.microsoft.com/office/powerpoint/2010/main" val="1674326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0391042C-BE4E-4BCB-A9E4-D6164EE15B9A}"/>
              </a:ext>
            </a:extLst>
          </p:cNvPr>
          <p:cNvSpPr>
            <a:spLocks noGrp="1" noChangeArrowheads="1"/>
          </p:cNvSpPr>
          <p:nvPr>
            <p:ph type="title"/>
          </p:nvPr>
        </p:nvSpPr>
        <p:spPr/>
        <p:txBody>
          <a:bodyPr/>
          <a:lstStyle/>
          <a:p>
            <a:pPr algn="ctr"/>
            <a:r>
              <a:rPr lang="en-US" altLang="en-US" dirty="0">
                <a:ea typeface="ＭＳ Ｐゴシック" panose="020B0600070205080204" pitchFamily="34" charset="-128"/>
              </a:rPr>
              <a:t>Rulemaking Proceeding</a:t>
            </a:r>
          </a:p>
        </p:txBody>
      </p:sp>
      <p:sp>
        <p:nvSpPr>
          <p:cNvPr id="15363" name="Content Placeholder 2">
            <a:extLst>
              <a:ext uri="{FF2B5EF4-FFF2-40B4-BE49-F238E27FC236}">
                <a16:creationId xmlns:a16="http://schemas.microsoft.com/office/drawing/2014/main" id="{6C27DF83-D43D-4609-B8DC-A64E60E2D144}"/>
              </a:ext>
            </a:extLst>
          </p:cNvPr>
          <p:cNvSpPr>
            <a:spLocks noGrp="1"/>
          </p:cNvSpPr>
          <p:nvPr>
            <p:ph idx="1"/>
          </p:nvPr>
        </p:nvSpPr>
        <p:spPr>
          <a:xfrm>
            <a:off x="346075" y="1403350"/>
            <a:ext cx="9009063" cy="5530850"/>
          </a:xfrm>
        </p:spPr>
        <p:txBody>
          <a:bodyPr/>
          <a:lstStyle/>
          <a:p>
            <a:pPr>
              <a:defRPr/>
            </a:pPr>
            <a:endParaRPr lang="en-US" sz="2200" dirty="0"/>
          </a:p>
          <a:p>
            <a:pPr>
              <a:defRPr/>
            </a:pPr>
            <a:r>
              <a:rPr lang="en-US" sz="2200" dirty="0"/>
              <a:t>On December 16, 2019, the FCC released a</a:t>
            </a:r>
            <a:r>
              <a:rPr lang="en-US" sz="2200" i="1" dirty="0"/>
              <a:t> </a:t>
            </a:r>
            <a:r>
              <a:rPr lang="en-US" sz="2200" dirty="0"/>
              <a:t>Notice of Proposed Rulemaking that proposed to designate 988 as the 3-digit dialing code for the National Suicide Prevention Lifeline</a:t>
            </a:r>
          </a:p>
          <a:p>
            <a:pPr>
              <a:defRPr/>
            </a:pPr>
            <a:r>
              <a:rPr lang="en-US" sz="2200" dirty="0">
                <a:ea typeface="ＭＳ Ｐゴシック" panose="020B0600070205080204" pitchFamily="34" charset="-128"/>
              </a:rPr>
              <a:t>We received a robust record of comments from the mental health community, telecommunications companies, and other interested parties</a:t>
            </a:r>
          </a:p>
          <a:p>
            <a:pPr>
              <a:defRPr/>
            </a:pPr>
            <a:r>
              <a:rPr lang="en-US" sz="2200" dirty="0">
                <a:ea typeface="ＭＳ Ｐゴシック" panose="020B0600070205080204" pitchFamily="34" charset="-128"/>
              </a:rPr>
              <a:t>On July 16, 2020, the FCC adopted a Report and Order that adopted 988 as the 3-digit code for the Lifeline and required providers to implement 988 within two years.  </a:t>
            </a:r>
            <a:endParaRPr lang="en-US" sz="2800" dirty="0">
              <a:ea typeface="ＭＳ Ｐゴシック" panose="020B0600070205080204" pitchFamily="34" charset="-128"/>
            </a:endParaRPr>
          </a:p>
          <a:p>
            <a:pPr>
              <a:defRPr/>
            </a:pPr>
            <a:endParaRPr lang="en-US" sz="2200" dirty="0"/>
          </a:p>
        </p:txBody>
      </p:sp>
      <p:sp>
        <p:nvSpPr>
          <p:cNvPr id="15364" name="Slide Number Placeholder 3">
            <a:extLst>
              <a:ext uri="{FF2B5EF4-FFF2-40B4-BE49-F238E27FC236}">
                <a16:creationId xmlns:a16="http://schemas.microsoft.com/office/drawing/2014/main" id="{294CDF4D-F451-43A5-8E0C-17EA99DA348E}"/>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chemeClr val="tx1"/>
                </a:solidFill>
                <a:latin typeface="Verdana" panose="020B0604030504040204" pitchFamily="34" charset="0"/>
                <a:ea typeface="ＭＳ Ｐゴシック" panose="020B0600070205080204" pitchFamily="34" charset="-128"/>
              </a:defRPr>
            </a:lvl1pPr>
            <a:lvl2pPr marL="742950" indent="-285750">
              <a:defRPr sz="1400" b="1">
                <a:solidFill>
                  <a:schemeClr val="tx1"/>
                </a:solidFill>
                <a:latin typeface="Verdana" panose="020B0604030504040204" pitchFamily="34" charset="0"/>
                <a:ea typeface="ＭＳ Ｐゴシック" panose="020B0600070205080204" pitchFamily="34" charset="-128"/>
              </a:defRPr>
            </a:lvl2pPr>
            <a:lvl3pPr marL="1143000" indent="-228600">
              <a:defRPr sz="1400" b="1">
                <a:solidFill>
                  <a:schemeClr val="tx1"/>
                </a:solidFill>
                <a:latin typeface="Verdana" panose="020B0604030504040204" pitchFamily="34" charset="0"/>
                <a:ea typeface="ＭＳ Ｐゴシック" panose="020B0600070205080204" pitchFamily="34" charset="-128"/>
              </a:defRPr>
            </a:lvl3pPr>
            <a:lvl4pPr marL="1600200" indent="-228600">
              <a:defRPr sz="1400" b="1">
                <a:solidFill>
                  <a:schemeClr val="tx1"/>
                </a:solidFill>
                <a:latin typeface="Verdana" panose="020B0604030504040204" pitchFamily="34" charset="0"/>
                <a:ea typeface="ＭＳ Ｐゴシック" panose="020B0600070205080204" pitchFamily="34" charset="-128"/>
              </a:defRPr>
            </a:lvl4pPr>
            <a:lvl5pPr marL="2057400" indent="-228600">
              <a:defRPr sz="1400" b="1">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9pPr>
          </a:lstStyle>
          <a:p>
            <a:fld id="{CAE37C79-DE86-4932-B94B-7F7B9D06DC02}" type="slidenum">
              <a:rPr lang="en-US" altLang="en-US" sz="1000" b="0" smtClean="0"/>
              <a:pPr/>
              <a:t>3</a:t>
            </a:fld>
            <a:endParaRPr lang="en-US" altLang="en-US" sz="1000" b="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5B84CCBA-F57F-4933-AA7E-4584052F7D70}"/>
              </a:ext>
            </a:extLst>
          </p:cNvPr>
          <p:cNvSpPr>
            <a:spLocks noGrp="1" noChangeArrowheads="1"/>
          </p:cNvSpPr>
          <p:nvPr>
            <p:ph type="title"/>
          </p:nvPr>
        </p:nvSpPr>
        <p:spPr/>
        <p:txBody>
          <a:bodyPr/>
          <a:lstStyle/>
          <a:p>
            <a:pPr algn="ctr"/>
            <a:r>
              <a:rPr lang="en-US" altLang="en-US" dirty="0">
                <a:ea typeface="ＭＳ Ｐゴシック" panose="020B0600070205080204" pitchFamily="34" charset="-128"/>
              </a:rPr>
              <a:t>Timeline and Implementation</a:t>
            </a:r>
          </a:p>
        </p:txBody>
      </p:sp>
      <p:sp>
        <p:nvSpPr>
          <p:cNvPr id="19459" name="Content Placeholder 2">
            <a:extLst>
              <a:ext uri="{FF2B5EF4-FFF2-40B4-BE49-F238E27FC236}">
                <a16:creationId xmlns:a16="http://schemas.microsoft.com/office/drawing/2014/main" id="{7BED29E6-FA0B-4332-B7E2-82B6307ABE5C}"/>
              </a:ext>
            </a:extLst>
          </p:cNvPr>
          <p:cNvSpPr>
            <a:spLocks noGrp="1" noChangeArrowheads="1"/>
          </p:cNvSpPr>
          <p:nvPr>
            <p:ph idx="1"/>
          </p:nvPr>
        </p:nvSpPr>
        <p:spPr/>
        <p:txBody>
          <a:bodyPr/>
          <a:lstStyle/>
          <a:p>
            <a:pPr>
              <a:defRPr/>
            </a:pPr>
            <a:r>
              <a:rPr lang="en-US" altLang="en-US" dirty="0">
                <a:ea typeface="ＭＳ Ｐゴシック" panose="020B0600070205080204" pitchFamily="34" charset="-128"/>
              </a:rPr>
              <a:t>The Order </a:t>
            </a:r>
            <a:r>
              <a:rPr lang="en-US" dirty="0"/>
              <a:t>requires all telecommunications carriers, interconnected voice over Internet Protocol (VoIP) providers, and one-way VoIP providers to make any network changes necessary to ensure that users can dial 988 to reach the Lifeline by July 16, 2022.</a:t>
            </a:r>
            <a:endParaRPr lang="en-US" dirty="0">
              <a:ea typeface="ＭＳ Ｐゴシック" panose="020B0600070205080204" pitchFamily="34" charset="-128"/>
            </a:endParaRPr>
          </a:p>
          <a:p>
            <a:pPr>
              <a:defRPr/>
            </a:pPr>
            <a:r>
              <a:rPr lang="en-US" altLang="en-US" dirty="0">
                <a:ea typeface="ＭＳ Ｐゴシック" panose="020B0600070205080204" pitchFamily="34" charset="-128"/>
              </a:rPr>
              <a:t>Providers will route calls to 988 to the existing toll free access number (1-800-273-8255 / 1-800-273-TALK). </a:t>
            </a:r>
          </a:p>
          <a:p>
            <a:pPr>
              <a:defRPr/>
            </a:pPr>
            <a:r>
              <a:rPr lang="en-US" dirty="0"/>
              <a:t>Requires covered providers to implement 10-digit dialing in areas that both use 7-digit dialing and 988 as the first three digits of a number.</a:t>
            </a:r>
          </a:p>
          <a:p>
            <a:pPr>
              <a:defRPr/>
            </a:pPr>
            <a:r>
              <a:rPr lang="en-US" altLang="en-US" dirty="0">
                <a:ea typeface="ＭＳ Ｐゴシック" panose="020B0600070205080204" pitchFamily="34" charset="-128"/>
              </a:rPr>
              <a:t>North American Numbering Plan Administrator currently working with providers toward implementation.  </a:t>
            </a:r>
          </a:p>
          <a:p>
            <a:pPr marL="342900" lvl="1" indent="0">
              <a:buNone/>
              <a:defRPr/>
            </a:pPr>
            <a:endParaRPr lang="en-US" altLang="en-US" dirty="0">
              <a:ea typeface="ＭＳ Ｐゴシック" panose="020B0600070205080204" pitchFamily="34" charset="-128"/>
            </a:endParaRPr>
          </a:p>
        </p:txBody>
      </p:sp>
      <p:sp>
        <p:nvSpPr>
          <p:cNvPr id="19460" name="Slide Number Placeholder 3">
            <a:extLst>
              <a:ext uri="{FF2B5EF4-FFF2-40B4-BE49-F238E27FC236}">
                <a16:creationId xmlns:a16="http://schemas.microsoft.com/office/drawing/2014/main" id="{883B7A13-8FEC-410E-98B6-B735EE148301}"/>
              </a:ext>
            </a:extLst>
          </p:cNvPr>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b="1">
                <a:solidFill>
                  <a:schemeClr val="tx1"/>
                </a:solidFill>
                <a:latin typeface="Verdana" panose="020B0604030504040204" pitchFamily="34" charset="0"/>
                <a:ea typeface="ＭＳ Ｐゴシック" panose="020B0600070205080204" pitchFamily="34" charset="-128"/>
              </a:defRPr>
            </a:lvl1pPr>
            <a:lvl2pPr marL="742950" indent="-285750">
              <a:defRPr sz="1400" b="1">
                <a:solidFill>
                  <a:schemeClr val="tx1"/>
                </a:solidFill>
                <a:latin typeface="Verdana" panose="020B0604030504040204" pitchFamily="34" charset="0"/>
                <a:ea typeface="ＭＳ Ｐゴシック" panose="020B0600070205080204" pitchFamily="34" charset="-128"/>
              </a:defRPr>
            </a:lvl2pPr>
            <a:lvl3pPr marL="1143000" indent="-228600">
              <a:defRPr sz="1400" b="1">
                <a:solidFill>
                  <a:schemeClr val="tx1"/>
                </a:solidFill>
                <a:latin typeface="Verdana" panose="020B0604030504040204" pitchFamily="34" charset="0"/>
                <a:ea typeface="ＭＳ Ｐゴシック" panose="020B0600070205080204" pitchFamily="34" charset="-128"/>
              </a:defRPr>
            </a:lvl3pPr>
            <a:lvl4pPr marL="1600200" indent="-228600">
              <a:defRPr sz="1400" b="1">
                <a:solidFill>
                  <a:schemeClr val="tx1"/>
                </a:solidFill>
                <a:latin typeface="Verdana" panose="020B0604030504040204" pitchFamily="34" charset="0"/>
                <a:ea typeface="ＭＳ Ｐゴシック" panose="020B0600070205080204" pitchFamily="34" charset="-128"/>
              </a:defRPr>
            </a:lvl4pPr>
            <a:lvl5pPr marL="2057400" indent="-228600">
              <a:defRPr sz="1400" b="1">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1400" b="1">
                <a:solidFill>
                  <a:schemeClr val="tx1"/>
                </a:solidFill>
                <a:latin typeface="Verdana" panose="020B0604030504040204" pitchFamily="34" charset="0"/>
                <a:ea typeface="ＭＳ Ｐゴシック" panose="020B0600070205080204" pitchFamily="34" charset="-128"/>
              </a:defRPr>
            </a:lvl9pPr>
          </a:lstStyle>
          <a:p>
            <a:fld id="{75FC5EFB-61B2-430E-99A4-A4A21B9B9910}" type="slidenum">
              <a:rPr lang="en-US" altLang="en-US" sz="1000" b="0" smtClean="0"/>
              <a:pPr/>
              <a:t>4</a:t>
            </a:fld>
            <a:endParaRPr lang="en-US" altLang="en-US" sz="1000" b="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33585-D185-4DCC-9A15-A7A3FC940F62}"/>
              </a:ext>
            </a:extLst>
          </p:cNvPr>
          <p:cNvSpPr>
            <a:spLocks noGrp="1"/>
          </p:cNvSpPr>
          <p:nvPr>
            <p:ph type="title"/>
          </p:nvPr>
        </p:nvSpPr>
        <p:spPr/>
        <p:txBody>
          <a:bodyPr/>
          <a:lstStyle/>
          <a:p>
            <a:pPr algn="ctr"/>
            <a:r>
              <a:rPr lang="en-US" dirty="0"/>
              <a:t>National Suicide Hotline Designation Act of 2020</a:t>
            </a:r>
          </a:p>
        </p:txBody>
      </p:sp>
      <p:sp>
        <p:nvSpPr>
          <p:cNvPr id="3" name="Content Placeholder 2">
            <a:extLst>
              <a:ext uri="{FF2B5EF4-FFF2-40B4-BE49-F238E27FC236}">
                <a16:creationId xmlns:a16="http://schemas.microsoft.com/office/drawing/2014/main" id="{728649FE-F923-4137-A385-A700D176E5D7}"/>
              </a:ext>
            </a:extLst>
          </p:cNvPr>
          <p:cNvSpPr>
            <a:spLocks noGrp="1"/>
          </p:cNvSpPr>
          <p:nvPr>
            <p:ph idx="1"/>
          </p:nvPr>
        </p:nvSpPr>
        <p:spPr/>
        <p:txBody>
          <a:bodyPr/>
          <a:lstStyle/>
          <a:p>
            <a:r>
              <a:rPr lang="en-US" sz="2000" dirty="0"/>
              <a:t>On October 17, 2020, Congress enacted the National Suicide Hotline Designation Act of 2020.</a:t>
            </a:r>
          </a:p>
          <a:p>
            <a:r>
              <a:rPr lang="en-US" sz="2000" dirty="0"/>
              <a:t>The Act designates 988 “as the universal telephone number within the United States for the purpose of the national suicide prevention and mental health crisis hotline system operating through the National Suicide Prevention Lifeline,” with designation occurring one year after enactment.</a:t>
            </a:r>
          </a:p>
          <a:p>
            <a:r>
              <a:rPr lang="en-US" sz="2000" dirty="0"/>
              <a:t>It also requires the Commission to submit a report that details the status of fees collected and distributed by government subdivisions and Indian Tribes as well as findings about on the amount of revenues obligated or expended thereby for any purpose other than the purpose for which those fees or charges are specified.</a:t>
            </a:r>
          </a:p>
          <a:p>
            <a:r>
              <a:rPr lang="en-US" sz="2000" dirty="0"/>
              <a:t>Additionally, it requires the Commission submit a report “that examines the feasibility and cost of including an automatic dispatchable location that would be conveyed with a 9–8–8 call, regardless of the technological platform used and including with calls from multi-line telephone systems.”</a:t>
            </a:r>
          </a:p>
        </p:txBody>
      </p:sp>
      <p:sp>
        <p:nvSpPr>
          <p:cNvPr id="4" name="Slide Number Placeholder 3">
            <a:extLst>
              <a:ext uri="{FF2B5EF4-FFF2-40B4-BE49-F238E27FC236}">
                <a16:creationId xmlns:a16="http://schemas.microsoft.com/office/drawing/2014/main" id="{1101FADA-706D-403C-A6A2-E865C85FCDCA}"/>
              </a:ext>
            </a:extLst>
          </p:cNvPr>
          <p:cNvSpPr>
            <a:spLocks noGrp="1"/>
          </p:cNvSpPr>
          <p:nvPr>
            <p:ph type="sldNum" sz="quarter" idx="10"/>
          </p:nvPr>
        </p:nvSpPr>
        <p:spPr/>
        <p:txBody>
          <a:bodyPr/>
          <a:lstStyle/>
          <a:p>
            <a:pPr>
              <a:defRPr/>
            </a:pPr>
            <a:fld id="{0B59CC40-EDD9-4D03-8D86-2D0FB10A72C6}" type="slidenum">
              <a:rPr lang="en-US" altLang="en-US" smtClean="0"/>
              <a:pPr>
                <a:defRPr/>
              </a:pPr>
              <a:t>5</a:t>
            </a:fld>
            <a:endParaRPr lang="en-US" altLang="en-US" dirty="0"/>
          </a:p>
        </p:txBody>
      </p:sp>
    </p:spTree>
    <p:extLst>
      <p:ext uri="{BB962C8B-B14F-4D97-AF65-F5344CB8AC3E}">
        <p14:creationId xmlns:p14="http://schemas.microsoft.com/office/powerpoint/2010/main" val="3440314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02AD0-9CEF-4C77-9C16-741BBC414159}"/>
              </a:ext>
            </a:extLst>
          </p:cNvPr>
          <p:cNvSpPr>
            <a:spLocks noGrp="1"/>
          </p:cNvSpPr>
          <p:nvPr>
            <p:ph type="title"/>
          </p:nvPr>
        </p:nvSpPr>
        <p:spPr/>
        <p:txBody>
          <a:bodyPr/>
          <a:lstStyle/>
          <a:p>
            <a:pPr algn="ctr"/>
            <a:r>
              <a:rPr lang="en-US" dirty="0"/>
              <a:t>Petition for Reconsideration</a:t>
            </a:r>
          </a:p>
        </p:txBody>
      </p:sp>
      <p:sp>
        <p:nvSpPr>
          <p:cNvPr id="3" name="Content Placeholder 2">
            <a:extLst>
              <a:ext uri="{FF2B5EF4-FFF2-40B4-BE49-F238E27FC236}">
                <a16:creationId xmlns:a16="http://schemas.microsoft.com/office/drawing/2014/main" id="{DBB52DA3-4339-43F7-80B8-784BA9828AE6}"/>
              </a:ext>
            </a:extLst>
          </p:cNvPr>
          <p:cNvSpPr>
            <a:spLocks noGrp="1"/>
          </p:cNvSpPr>
          <p:nvPr>
            <p:ph idx="1"/>
          </p:nvPr>
        </p:nvSpPr>
        <p:spPr/>
        <p:txBody>
          <a:bodyPr/>
          <a:lstStyle/>
          <a:p>
            <a:r>
              <a:rPr lang="en-US" dirty="0"/>
              <a:t>Following adoption of the Order, the Communications Equality Advocates filed a petition for reconsideration requesting that the Commission revise its Order to require implementation of text-to-988 and support for DVC capability.</a:t>
            </a:r>
          </a:p>
          <a:p>
            <a:r>
              <a:rPr lang="en-US" dirty="0"/>
              <a:t>They contend that texting is the preferred method of communication for certain groups, especially deaf and hard of hearing, and existing texting or chat services are not an adequate substitute.  Additionally, they draw comparisons to the Commission’s authority in mandating text-to-911.</a:t>
            </a:r>
          </a:p>
          <a:p>
            <a:r>
              <a:rPr lang="en-US" dirty="0"/>
              <a:t>Comments and replies were due in December.  Commenters expressed support enabling text-to-988. </a:t>
            </a:r>
          </a:p>
        </p:txBody>
      </p:sp>
      <p:sp>
        <p:nvSpPr>
          <p:cNvPr id="4" name="Slide Number Placeholder 3">
            <a:extLst>
              <a:ext uri="{FF2B5EF4-FFF2-40B4-BE49-F238E27FC236}">
                <a16:creationId xmlns:a16="http://schemas.microsoft.com/office/drawing/2014/main" id="{FBB974E9-6A4D-4694-89C3-236952754642}"/>
              </a:ext>
            </a:extLst>
          </p:cNvPr>
          <p:cNvSpPr>
            <a:spLocks noGrp="1"/>
          </p:cNvSpPr>
          <p:nvPr>
            <p:ph type="sldNum" sz="quarter" idx="10"/>
          </p:nvPr>
        </p:nvSpPr>
        <p:spPr/>
        <p:txBody>
          <a:bodyPr/>
          <a:lstStyle/>
          <a:p>
            <a:pPr>
              <a:defRPr/>
            </a:pPr>
            <a:fld id="{0B59CC40-EDD9-4D03-8D86-2D0FB10A72C6}" type="slidenum">
              <a:rPr lang="en-US" altLang="en-US" smtClean="0"/>
              <a:pPr>
                <a:defRPr/>
              </a:pPr>
              <a:t>6</a:t>
            </a:fld>
            <a:endParaRPr lang="en-US" altLang="en-US" dirty="0"/>
          </a:p>
        </p:txBody>
      </p:sp>
    </p:spTree>
    <p:extLst>
      <p:ext uri="{BB962C8B-B14F-4D97-AF65-F5344CB8AC3E}">
        <p14:creationId xmlns:p14="http://schemas.microsoft.com/office/powerpoint/2010/main" val="300649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BB6BC-C9F2-415C-BBE2-0D1C69268536}"/>
              </a:ext>
            </a:extLst>
          </p:cNvPr>
          <p:cNvSpPr>
            <a:spLocks noGrp="1"/>
          </p:cNvSpPr>
          <p:nvPr>
            <p:ph type="title"/>
          </p:nvPr>
        </p:nvSpPr>
        <p:spPr/>
        <p:txBody>
          <a:bodyPr/>
          <a:lstStyle/>
          <a:p>
            <a:pPr algn="ctr"/>
            <a:r>
              <a:rPr lang="en-US" dirty="0"/>
              <a:t>Next Steps</a:t>
            </a:r>
          </a:p>
        </p:txBody>
      </p:sp>
      <p:sp>
        <p:nvSpPr>
          <p:cNvPr id="3" name="Content Placeholder 2">
            <a:extLst>
              <a:ext uri="{FF2B5EF4-FFF2-40B4-BE49-F238E27FC236}">
                <a16:creationId xmlns:a16="http://schemas.microsoft.com/office/drawing/2014/main" id="{FC9D449A-9322-490E-88DB-A1166F81F7CB}"/>
              </a:ext>
            </a:extLst>
          </p:cNvPr>
          <p:cNvSpPr>
            <a:spLocks noGrp="1"/>
          </p:cNvSpPr>
          <p:nvPr>
            <p:ph idx="1"/>
          </p:nvPr>
        </p:nvSpPr>
        <p:spPr/>
        <p:txBody>
          <a:bodyPr/>
          <a:lstStyle/>
          <a:p>
            <a:r>
              <a:rPr lang="en-US" dirty="0"/>
              <a:t>The fee-accountability report is due “not later than 2 years” after enactment of the National Suicide Hotline Designation Act of 2020.</a:t>
            </a:r>
          </a:p>
          <a:p>
            <a:r>
              <a:rPr lang="en-US" dirty="0"/>
              <a:t>The Commission released a public notice that clarified that although designation of 988 would not occur until October 2021, the implementation date (July 2022) did not change.  </a:t>
            </a:r>
          </a:p>
          <a:p>
            <a:r>
              <a:rPr lang="en-US" dirty="0"/>
              <a:t>It also requested comments regarding the geolocation report to Congress, which is due in April 2021.  Comments were received in December and replies in January.</a:t>
            </a:r>
          </a:p>
        </p:txBody>
      </p:sp>
      <p:sp>
        <p:nvSpPr>
          <p:cNvPr id="4" name="Slide Number Placeholder 3">
            <a:extLst>
              <a:ext uri="{FF2B5EF4-FFF2-40B4-BE49-F238E27FC236}">
                <a16:creationId xmlns:a16="http://schemas.microsoft.com/office/drawing/2014/main" id="{F49D4411-E33A-4D1A-91DB-0C54DF925119}"/>
              </a:ext>
            </a:extLst>
          </p:cNvPr>
          <p:cNvSpPr>
            <a:spLocks noGrp="1"/>
          </p:cNvSpPr>
          <p:nvPr>
            <p:ph type="sldNum" sz="quarter" idx="10"/>
          </p:nvPr>
        </p:nvSpPr>
        <p:spPr/>
        <p:txBody>
          <a:bodyPr/>
          <a:lstStyle/>
          <a:p>
            <a:pPr>
              <a:defRPr/>
            </a:pPr>
            <a:fld id="{0B59CC40-EDD9-4D03-8D86-2D0FB10A72C6}" type="slidenum">
              <a:rPr lang="en-US" altLang="en-US" smtClean="0"/>
              <a:pPr>
                <a:defRPr/>
              </a:pPr>
              <a:t>7</a:t>
            </a:fld>
            <a:endParaRPr lang="en-US" altLang="en-US" dirty="0"/>
          </a:p>
        </p:txBody>
      </p:sp>
    </p:spTree>
    <p:extLst>
      <p:ext uri="{BB962C8B-B14F-4D97-AF65-F5344CB8AC3E}">
        <p14:creationId xmlns:p14="http://schemas.microsoft.com/office/powerpoint/2010/main" val="2511593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
            <a:extLst>
              <a:ext uri="{FF2B5EF4-FFF2-40B4-BE49-F238E27FC236}">
                <a16:creationId xmlns:a16="http://schemas.microsoft.com/office/drawing/2014/main" id="{9E149A20-294F-46DF-B639-8DDD7619EEB0}"/>
              </a:ext>
            </a:extLst>
          </p:cNvPr>
          <p:cNvSpPr>
            <a:spLocks noGrp="1" noChangeArrowheads="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40000"/>
              </a:spcBef>
              <a:buClr>
                <a:schemeClr val="tx1"/>
              </a:buClr>
              <a:buFont typeface="Verdana" panose="020B0604030504040204" pitchFamily="34" charset="0"/>
              <a:buChar char="•"/>
              <a:defRPr sz="24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lr>
                <a:schemeClr val="tx1"/>
              </a:buClr>
              <a:buChar char="-"/>
              <a:defRPr sz="20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lr>
                <a:schemeClr val="tx1"/>
              </a:buClr>
              <a:buFont typeface="Marlett" pitchFamily="2" charset="2"/>
              <a:buChar char="8"/>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lr>
                <a:schemeClr val="tx1"/>
              </a:buClr>
              <a:buChar char="-"/>
              <a:defRPr sz="2000">
                <a:solidFill>
                  <a:schemeClr val="tx1"/>
                </a:solidFill>
                <a:latin typeface="Verdana" panose="020B0604030504040204" pitchFamily="34" charset="0"/>
                <a:ea typeface="ＭＳ Ｐゴシック" panose="020B0600070205080204" pitchFamily="34" charset="-128"/>
              </a:defRPr>
            </a:lvl4pPr>
            <a:lvl5pPr marL="2057400" indent="-228600">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9pPr>
          </a:lstStyle>
          <a:p>
            <a:pPr>
              <a:spcBef>
                <a:spcPct val="0"/>
              </a:spcBef>
              <a:buClrTx/>
              <a:buFontTx/>
              <a:buNone/>
            </a:pPr>
            <a:fld id="{23FB947D-942E-43AC-8E39-7A870705699B}" type="slidenum">
              <a:rPr lang="en-US" altLang="en-US" sz="1000" smtClean="0"/>
              <a:pPr>
                <a:spcBef>
                  <a:spcPct val="0"/>
                </a:spcBef>
                <a:buClrTx/>
                <a:buFontTx/>
                <a:buNone/>
              </a:pPr>
              <a:t>8</a:t>
            </a:fld>
            <a:endParaRPr lang="en-US" altLang="en-US" sz="1000"/>
          </a:p>
        </p:txBody>
      </p:sp>
      <p:sp>
        <p:nvSpPr>
          <p:cNvPr id="23555" name="Title 4">
            <a:extLst>
              <a:ext uri="{FF2B5EF4-FFF2-40B4-BE49-F238E27FC236}">
                <a16:creationId xmlns:a16="http://schemas.microsoft.com/office/drawing/2014/main" id="{B5ED08C0-4626-4390-AEB1-8AFA7DDE2BD9}"/>
              </a:ext>
            </a:extLst>
          </p:cNvPr>
          <p:cNvSpPr>
            <a:spLocks noGrp="1" noChangeArrowheads="1"/>
          </p:cNvSpPr>
          <p:nvPr>
            <p:ph type="title"/>
          </p:nvPr>
        </p:nvSpPr>
        <p:spPr>
          <a:xfrm>
            <a:off x="533400" y="176213"/>
            <a:ext cx="8916988" cy="687387"/>
          </a:xfrm>
        </p:spPr>
        <p:txBody>
          <a:bodyPr/>
          <a:lstStyle/>
          <a:p>
            <a:pPr algn="ctr"/>
            <a:r>
              <a:rPr lang="en-US" altLang="en-US" b="1" dirty="0">
                <a:ea typeface="ＭＳ Ｐゴシック" panose="020B0600070205080204" pitchFamily="34" charset="-128"/>
              </a:rPr>
              <a:t>Questions/Contacts/Links</a:t>
            </a:r>
            <a:br>
              <a:rPr lang="en-US" altLang="en-US" b="1" dirty="0">
                <a:ea typeface="ＭＳ Ｐゴシック" panose="020B0600070205080204" pitchFamily="34" charset="-128"/>
              </a:rPr>
            </a:br>
            <a:endParaRPr lang="en-US" altLang="en-US" dirty="0">
              <a:ea typeface="ＭＳ Ｐゴシック" panose="020B0600070205080204" pitchFamily="34" charset="-128"/>
            </a:endParaRPr>
          </a:p>
        </p:txBody>
      </p:sp>
      <p:sp>
        <p:nvSpPr>
          <p:cNvPr id="25604" name="Content Placeholder 6">
            <a:extLst>
              <a:ext uri="{FF2B5EF4-FFF2-40B4-BE49-F238E27FC236}">
                <a16:creationId xmlns:a16="http://schemas.microsoft.com/office/drawing/2014/main" id="{FCF98EF1-EB0F-41D0-B1FF-563C1BDF2F32}"/>
              </a:ext>
            </a:extLst>
          </p:cNvPr>
          <p:cNvSpPr>
            <a:spLocks noGrp="1"/>
          </p:cNvSpPr>
          <p:nvPr>
            <p:ph idx="1"/>
          </p:nvPr>
        </p:nvSpPr>
        <p:spPr>
          <a:xfrm>
            <a:off x="155575" y="1184275"/>
            <a:ext cx="8978900" cy="5530850"/>
          </a:xfrm>
        </p:spPr>
        <p:txBody>
          <a:bodyPr/>
          <a:lstStyle/>
          <a:p>
            <a:pPr marL="231775" indent="0" algn="ctr">
              <a:lnSpc>
                <a:spcPct val="90000"/>
              </a:lnSpc>
              <a:buFont typeface="Verdana" panose="020B0604030504040204" pitchFamily="34" charset="0"/>
              <a:buNone/>
              <a:defRPr/>
            </a:pPr>
            <a:endParaRPr lang="en-US" altLang="en-US" sz="1200" b="1" dirty="0">
              <a:ea typeface="ＭＳ Ｐゴシック" panose="020B0600070205080204" pitchFamily="34" charset="-128"/>
            </a:endParaRPr>
          </a:p>
          <a:p>
            <a:pPr marL="796925" lvl="3" indent="-563563">
              <a:lnSpc>
                <a:spcPct val="90000"/>
              </a:lnSpc>
              <a:buFontTx/>
              <a:buNone/>
              <a:defRPr/>
            </a:pPr>
            <a:r>
              <a:rPr lang="en-US" altLang="en-US" b="1" dirty="0">
                <a:ea typeface="ＭＳ Ｐゴシック" panose="020B0600070205080204" pitchFamily="34" charset="-128"/>
              </a:rPr>
              <a:t>Jesse Goodwin</a:t>
            </a:r>
          </a:p>
          <a:p>
            <a:pPr marL="796925" lvl="3" indent="-563563">
              <a:lnSpc>
                <a:spcPct val="90000"/>
              </a:lnSpc>
              <a:buFontTx/>
              <a:buNone/>
              <a:defRPr/>
            </a:pPr>
            <a:r>
              <a:rPr lang="en-US" altLang="en-US" sz="1800" dirty="0">
                <a:ea typeface="ＭＳ Ｐゴシック" panose="020B0600070205080204" pitchFamily="34" charset="-128"/>
              </a:rPr>
              <a:t>Federal Communications Commission</a:t>
            </a:r>
          </a:p>
          <a:p>
            <a:pPr marL="796925" lvl="3" indent="-563563">
              <a:lnSpc>
                <a:spcPct val="90000"/>
              </a:lnSpc>
              <a:buFontTx/>
              <a:buNone/>
              <a:defRPr/>
            </a:pPr>
            <a:r>
              <a:rPr lang="en-US" altLang="en-US" sz="1800" dirty="0">
                <a:ea typeface="ＭＳ Ｐゴシック" panose="020B0600070205080204" pitchFamily="34" charset="-128"/>
              </a:rPr>
              <a:t>Attorney Advisor</a:t>
            </a:r>
          </a:p>
          <a:p>
            <a:pPr marL="796925" lvl="3" indent="-563563">
              <a:lnSpc>
                <a:spcPct val="90000"/>
              </a:lnSpc>
              <a:buFontTx/>
              <a:buNone/>
              <a:defRPr/>
            </a:pPr>
            <a:r>
              <a:rPr lang="en-US" altLang="en-US" sz="1800" dirty="0">
                <a:ea typeface="ＭＳ Ｐゴシック" panose="020B0600070205080204" pitchFamily="34" charset="-128"/>
              </a:rPr>
              <a:t>202.418.0958</a:t>
            </a:r>
          </a:p>
          <a:p>
            <a:pPr marL="796925" lvl="3" indent="-563563">
              <a:lnSpc>
                <a:spcPct val="90000"/>
              </a:lnSpc>
              <a:buFontTx/>
              <a:buNone/>
              <a:defRPr/>
            </a:pPr>
            <a:r>
              <a:rPr lang="en-US" altLang="en-US" sz="1800" dirty="0">
                <a:ea typeface="ＭＳ Ｐゴシック" panose="020B0600070205080204" pitchFamily="34" charset="-128"/>
                <a:hlinkClick r:id="rId3"/>
              </a:rPr>
              <a:t>Benjamin.Goodwin@fcc.gov</a:t>
            </a:r>
            <a:endParaRPr lang="en-US" altLang="en-US" sz="1800" dirty="0">
              <a:ea typeface="ＭＳ Ｐゴシック" panose="020B0600070205080204" pitchFamily="34" charset="-128"/>
            </a:endParaRPr>
          </a:p>
          <a:p>
            <a:pPr marL="796925" lvl="3" indent="-563563">
              <a:lnSpc>
                <a:spcPct val="90000"/>
              </a:lnSpc>
              <a:buFontTx/>
              <a:buNone/>
              <a:defRPr/>
            </a:pPr>
            <a:endParaRPr lang="en-US" altLang="en-US" sz="1800" dirty="0">
              <a:ea typeface="ＭＳ Ｐゴシック" panose="020B0600070205080204" pitchFamily="34" charset="-128"/>
            </a:endParaRPr>
          </a:p>
          <a:p>
            <a:pPr marL="796925" lvl="3" indent="-563563">
              <a:lnSpc>
                <a:spcPct val="90000"/>
              </a:lnSpc>
              <a:buFontTx/>
              <a:buNone/>
              <a:defRPr/>
            </a:pPr>
            <a:r>
              <a:rPr lang="en-US" altLang="en-US" sz="1800" dirty="0">
                <a:ea typeface="ＭＳ Ｐゴシック" panose="020B0600070205080204" pitchFamily="34" charset="-128"/>
              </a:rPr>
              <a:t>Links:</a:t>
            </a:r>
          </a:p>
          <a:p>
            <a:pPr marL="796925" lvl="3" indent="-563563">
              <a:lnSpc>
                <a:spcPct val="90000"/>
              </a:lnSpc>
              <a:buFontTx/>
              <a:buNone/>
              <a:defRPr/>
            </a:pPr>
            <a:r>
              <a:rPr lang="en-US" altLang="en-US" sz="1800" b="1" dirty="0">
                <a:ea typeface="ＭＳ Ｐゴシック" panose="020B0600070205080204" pitchFamily="34" charset="-128"/>
              </a:rPr>
              <a:t>Order</a:t>
            </a:r>
          </a:p>
          <a:p>
            <a:pPr marL="796925" lvl="3" indent="-563563">
              <a:lnSpc>
                <a:spcPct val="90000"/>
              </a:lnSpc>
              <a:buFontTx/>
              <a:buNone/>
              <a:defRPr/>
            </a:pPr>
            <a:r>
              <a:rPr lang="en-US" sz="1800" dirty="0">
                <a:hlinkClick r:id="rId4"/>
              </a:rPr>
              <a:t>https://docs.fcc.gov/public/attachments/FCC-20-100A1_Rcd.pdf</a:t>
            </a:r>
            <a:endParaRPr lang="en-US" sz="1800" dirty="0"/>
          </a:p>
          <a:p>
            <a:pPr marL="796925" lvl="3" indent="-563563">
              <a:lnSpc>
                <a:spcPct val="90000"/>
              </a:lnSpc>
              <a:buFontTx/>
              <a:buNone/>
              <a:defRPr/>
            </a:pPr>
            <a:endParaRPr lang="en-US" altLang="en-US" sz="1800" b="1" dirty="0">
              <a:ea typeface="ＭＳ Ｐゴシック" panose="020B0600070205080204" pitchFamily="34" charset="-128"/>
            </a:endParaRPr>
          </a:p>
          <a:p>
            <a:pPr marL="796925" lvl="3" indent="-563563">
              <a:lnSpc>
                <a:spcPct val="90000"/>
              </a:lnSpc>
              <a:buFontTx/>
              <a:buNone/>
              <a:defRPr/>
            </a:pPr>
            <a:r>
              <a:rPr lang="en-US" altLang="en-US" sz="1800" b="1" dirty="0">
                <a:ea typeface="ＭＳ Ｐゴシック" panose="020B0600070205080204" pitchFamily="34" charset="-128"/>
              </a:rPr>
              <a:t>National Suicide Hotline Designation Act of 2020</a:t>
            </a:r>
          </a:p>
          <a:p>
            <a:pPr marL="796925" lvl="3" indent="-563563">
              <a:lnSpc>
                <a:spcPct val="90000"/>
              </a:lnSpc>
              <a:buFontTx/>
              <a:buNone/>
              <a:defRPr/>
            </a:pPr>
            <a:r>
              <a:rPr lang="en-US" altLang="en-US" sz="1800" dirty="0">
                <a:ea typeface="ＭＳ Ｐゴシック" panose="020B0600070205080204" pitchFamily="34" charset="-128"/>
                <a:hlinkClick r:id="rId5"/>
              </a:rPr>
              <a:t>https://www.congress.gov/bill/116th-congress/senate-bill/2661/text/enr</a:t>
            </a:r>
            <a:endParaRPr lang="en-US" altLang="en-US" sz="1800" dirty="0">
              <a:ea typeface="ＭＳ Ｐゴシック" panose="020B0600070205080204" pitchFamily="34" charset="-128"/>
            </a:endParaRPr>
          </a:p>
          <a:p>
            <a:pPr marL="796925" lvl="3" indent="-563563">
              <a:lnSpc>
                <a:spcPct val="90000"/>
              </a:lnSpc>
              <a:buFontTx/>
              <a:buNone/>
              <a:defRPr/>
            </a:pPr>
            <a:endParaRPr lang="en-US" altLang="en-US" sz="1800" dirty="0">
              <a:ea typeface="ＭＳ Ｐゴシック" panose="020B0600070205080204" pitchFamily="34" charset="-128"/>
            </a:endParaRPr>
          </a:p>
          <a:p>
            <a:pPr marL="796925" lvl="3" indent="-563563">
              <a:lnSpc>
                <a:spcPct val="90000"/>
              </a:lnSpc>
              <a:buFontTx/>
              <a:buNone/>
              <a:defRPr/>
            </a:pPr>
            <a:r>
              <a:rPr lang="en-US" altLang="en-US" sz="1800" b="1" dirty="0">
                <a:ea typeface="ＭＳ Ｐゴシック" panose="020B0600070205080204" pitchFamily="34" charset="-128"/>
              </a:rPr>
              <a:t>Petition for Reconsideration</a:t>
            </a:r>
          </a:p>
          <a:p>
            <a:pPr marL="796925" lvl="3" indent="-563563">
              <a:lnSpc>
                <a:spcPct val="90000"/>
              </a:lnSpc>
              <a:buFontTx/>
              <a:buNone/>
              <a:defRPr/>
            </a:pPr>
            <a:r>
              <a:rPr lang="en-US" altLang="en-US" sz="1600" dirty="0">
                <a:ea typeface="ＭＳ Ｐゴシック" panose="020B0600070205080204" pitchFamily="34" charset="-128"/>
                <a:hlinkClick r:id="rId6"/>
              </a:rPr>
              <a:t>https://www.fcc.gov/consumer-groups-seek-partial-reconsideration-988-order</a:t>
            </a:r>
            <a:endParaRPr lang="en-US" altLang="en-US" sz="1600" dirty="0">
              <a:ea typeface="ＭＳ Ｐゴシック" panose="020B0600070205080204" pitchFamily="34" charset="-128"/>
            </a:endParaRPr>
          </a:p>
        </p:txBody>
      </p:sp>
      <p:sp>
        <p:nvSpPr>
          <p:cNvPr id="23557" name="Slide Number Placeholder 3">
            <a:extLst>
              <a:ext uri="{FF2B5EF4-FFF2-40B4-BE49-F238E27FC236}">
                <a16:creationId xmlns:a16="http://schemas.microsoft.com/office/drawing/2014/main" id="{087057FE-600C-49CE-A015-A6AF69286DC7}"/>
              </a:ext>
            </a:extLst>
          </p:cNvPr>
          <p:cNvSpPr txBox="1">
            <a:spLocks noGrp="1"/>
          </p:cNvSpPr>
          <p:nvPr/>
        </p:nvSpPr>
        <p:spPr bwMode="auto">
          <a:xfrm>
            <a:off x="9247188" y="7035800"/>
            <a:ext cx="415925"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40000"/>
              </a:spcBef>
              <a:buClr>
                <a:schemeClr val="tx1"/>
              </a:buClr>
              <a:buFont typeface="Verdana" panose="020B0604030504040204" pitchFamily="34" charset="0"/>
              <a:buChar char="•"/>
              <a:defRPr sz="24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Clr>
                <a:schemeClr val="tx1"/>
              </a:buClr>
              <a:buChar char="-"/>
              <a:defRPr sz="20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Clr>
                <a:schemeClr val="tx1"/>
              </a:buClr>
              <a:buFont typeface="Marlett" pitchFamily="2" charset="2"/>
              <a:buChar char="8"/>
              <a:defRPr sz="2000">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Clr>
                <a:schemeClr val="tx1"/>
              </a:buClr>
              <a:buChar char="-"/>
              <a:defRPr sz="2000">
                <a:solidFill>
                  <a:schemeClr val="tx1"/>
                </a:solidFill>
                <a:latin typeface="Verdana" panose="020B0604030504040204" pitchFamily="34" charset="0"/>
                <a:ea typeface="ＭＳ Ｐゴシック" panose="020B0600070205080204" pitchFamily="34" charset="-128"/>
              </a:defRPr>
            </a:lvl4pPr>
            <a:lvl5pPr marL="2057400" indent="-228600">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buClr>
                <a:srgbClr val="FFFF66"/>
              </a:buClr>
              <a:buFont typeface="Marlett" pitchFamily="2" charset="2"/>
              <a:buChar char="8"/>
              <a:defRPr sz="2400">
                <a:solidFill>
                  <a:schemeClr val="bg1"/>
                </a:solidFill>
                <a:latin typeface="Verdana" panose="020B0604030504040204" pitchFamily="34" charset="0"/>
                <a:ea typeface="ＭＳ Ｐゴシック" panose="020B0600070205080204" pitchFamily="34" charset="-128"/>
              </a:defRPr>
            </a:lvl9pPr>
          </a:lstStyle>
          <a:p>
            <a:pPr algn="ctr">
              <a:lnSpc>
                <a:spcPct val="80000"/>
              </a:lnSpc>
              <a:spcBef>
                <a:spcPct val="0"/>
              </a:spcBef>
              <a:buClrTx/>
              <a:buFontTx/>
              <a:buNone/>
            </a:pPr>
            <a:fld id="{5CC8F63A-12D3-4913-81C0-0F8E3B5979C3}" type="slidenum">
              <a:rPr lang="en-US" altLang="en-US" sz="1000" b="0"/>
              <a:pPr algn="ctr">
                <a:lnSpc>
                  <a:spcPct val="80000"/>
                </a:lnSpc>
                <a:spcBef>
                  <a:spcPct val="0"/>
                </a:spcBef>
                <a:buClrTx/>
                <a:buFontTx/>
                <a:buNone/>
              </a:pPr>
              <a:t>8</a:t>
            </a:fld>
            <a:endParaRPr lang="en-US" altLang="en-US" sz="1000" b="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APERSIZE" val="LETTER"/>
  <p:tag name="BACKGROUNDCOLOR" val="16777215"/>
  <p:tag name="BACKGROUNDINTENSITY" val="LIGHT"/>
  <p:tag name="PRESENTATIONTYPE" val="BOARDWHITE"/>
  <p:tag name="LOGO" val="FALSE"/>
  <p:tag name="OFFICECODE" val="TRUE"/>
  <p:tag name="FOOTER" val="TRUE"/>
  <p:tag name="OFFICE" val="Boston"/>
  <p:tag name="VERSION" val="3.00"/>
  <p:tag name="THINKCELLPRESENTATIONDONOTDELETE" val="&lt;?xml version=&quot;1.0&quot; encoding=&quot;UTF-16&quot; standalone=&quot;yes&quot;?&gt;&#10;&lt;root reqver=&quot;16160&quot;&gt;&lt;version val=&quot;17980&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mruColor&gt;&lt;m_vecMRU length=&quot;0&quot;/&gt;&lt;/m_mruColor&gt;&lt;m_agendatheme&gt;&lt;m_aagendaitemprops&gt;&lt;elem&gt;&lt;m_bVisible val=&quot;1&quot;/&gt;&lt;m_font&gt;&lt;m_bBold val=&quot;1&quot;/&gt;&lt;/m_font&gt;&lt;m_colFont&gt;&lt;m_ppcolschidx val=&quot;2&quot;/&gt;&lt;/m_colFont&gt;&lt;m_fill&gt;&lt;m_bVisible val=&quot;0&quot;/&gt;&lt;/m_fill&gt;&lt;m_linestyle&gt;&lt;m_bVisible val=&quot;1&quot;/&gt;&lt;m_nWeight val=&quot;6&quot;/&gt;&lt;m_col&gt;&lt;m_ppcolschidx val=&quot;2&quot;/&gt;&lt;/m_col&gt;&lt;m_msolinedashstyle val=&quot;1&quot;/&gt;&lt;m_msoarrowheadstyleBegin val=&quot;1&quot;/&gt;&lt;m_msoarrowheadstyleEnd val=&quot;1&quot;/&gt;&lt;/m_linestyle&gt;&lt;/elem&gt;&lt;elem&gt;&lt;m_bVisible val=&quot;1&quot;/&gt;&lt;m_font&gt;&lt;m_bBold val=&quot;1&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1&quot;/&gt;&lt;/m_font&gt;&lt;m_colFont&gt;&lt;m_ppcolschidx val=&quot;2&quot;/&gt;&lt;/m_colFont&gt;&lt;m_fill&gt;&lt;m_bVisible val=&quot;0&quot;/&gt;&lt;/m_fill&gt;&lt;m_linestyle&gt;&lt;m_bVisible val=&quot;1&quot;/&gt;&lt;m_nWeight val=&quot;6&quot;/&gt;&lt;m_col&gt;&lt;m_ppcolschidx val=&quot;2&quot;/&gt;&lt;/m_col&gt;&lt;m_msolinedashstyle val=&quot;1&quot;/&gt;&lt;m_msoarrowheadstyleBegin val=&quot;1&quot;/&gt;&lt;m_msoarrowheadstyleEnd val=&quot;1&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0&quot;/&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0&quot;/&gt;&lt;/elem&gt;&lt;/m_aagendaitemprops&gt;&lt;m_linestyleTopBottomLine&gt;&lt;m_bVisible val=&quot;0&quot;/&gt;&lt;/m_linestyleTopBottomLine&gt;&lt;/m_agendatheme&gt;&lt;m_mapectfillschemeMRU&gt;&lt;key val=&quot;0&quot;/&gt;&lt;elem&gt;&lt;m_nPartnerID val=&quot;530&quot;/&gt;&lt;m_nIndex val=&quot;3&quot;/&gt;&lt;/elem&gt;&lt;/m_mapectfillschemeMRU&gt;&lt;m_eweekdayFirstOfWeek val=&quot;1&quot;/&gt;&lt;m_eweekdayFirstOfWorkweek val=&quot;2&quot;/&gt;&lt;m_eweekdayFirstOfWeekend val=&quot;7&quot;/&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chDecimalSymbol17909&gt;.&lt;/m_chDecimalSymbol17909&gt;&lt;m_nGroupingDigits17909 val=&quot;3&quot;/&gt;&lt;m_chGroupingSymbol17909&gt;,&lt;/m_chGroupingSymbol17909&gt;&lt;/m_precDefault&gt;&lt;/CDefaultPrec&gt;&lt;/root&gt;"/>
  <p:tag name="THINKCELLUNDODONOTDELETE" val="4264"/>
</p:tagLst>
</file>

<file path=ppt/tags/tag2.xml><?xml version="1.0" encoding="utf-8"?>
<p:tagLst xmlns:a="http://schemas.openxmlformats.org/drawingml/2006/main" xmlns:r="http://schemas.openxmlformats.org/officeDocument/2006/relationships" xmlns:p="http://schemas.openxmlformats.org/presentationml/2006/main">
  <p:tag name="ORDER" val="3"/>
  <p:tag name="MULTI-LINE" val="true"/>
  <p:tag name="TEXT" val="&amp;Notes and Sources:"/>
  <p:tag name="FILL" val="false"/>
  <p:tag name="OPTIONAL" val="true"/>
  <p:tag name="NAME" val="Notes"/>
  <p:tag name="HEIGHT" val="5"/>
  <p:tag name="INDENTED" val="false"/>
  <p:tag name="CAPTION HEIGHT" val="2"/>
</p:tagLst>
</file>

<file path=ppt/tags/tag3.xml><?xml version="1.0" encoding="utf-8"?>
<p:tagLst xmlns:a="http://schemas.openxmlformats.org/drawingml/2006/main" xmlns:r="http://schemas.openxmlformats.org/officeDocument/2006/relationships" xmlns:p="http://schemas.openxmlformats.org/presentationml/2006/main">
  <p:tag name="ORDER" val="1"/>
  <p:tag name="MULTI-LINE" val="false"/>
  <p:tag name="TEXT" val="Action Title:"/>
  <p:tag name="FILL" val="true"/>
  <p:tag name="OPTIONAL" val="false"/>
  <p:tag name="NAME" val="Title1"/>
  <p:tag name="HEIGHT" val="1"/>
  <p:tag name="INDENTED" val="false"/>
  <p:tag name="CAPTION HEIGHT" val="2"/>
</p:tagLst>
</file>

<file path=ppt/theme/theme1.xml><?xml version="1.0" encoding="utf-8"?>
<a:theme xmlns:a="http://schemas.openxmlformats.org/drawingml/2006/main" name="blank">
  <a:themeElements>
    <a:clrScheme name="">
      <a:dk1>
        <a:srgbClr val="000000"/>
      </a:dk1>
      <a:lt1>
        <a:srgbClr val="FFFFFF"/>
      </a:lt1>
      <a:dk2>
        <a:srgbClr val="000000"/>
      </a:dk2>
      <a:lt2>
        <a:srgbClr val="000000"/>
      </a:lt2>
      <a:accent1>
        <a:srgbClr val="99CCFF"/>
      </a:accent1>
      <a:accent2>
        <a:srgbClr val="130CA4"/>
      </a:accent2>
      <a:accent3>
        <a:srgbClr val="FFFFFF"/>
      </a:accent3>
      <a:accent4>
        <a:srgbClr val="000000"/>
      </a:accent4>
      <a:accent5>
        <a:srgbClr val="CAE2FF"/>
      </a:accent5>
      <a:accent6>
        <a:srgbClr val="100A94"/>
      </a:accent6>
      <a:hlink>
        <a:srgbClr val="32A1A4"/>
      </a:hlink>
      <a:folHlink>
        <a:srgbClr val="9F9F9F"/>
      </a:folHlink>
    </a:clrScheme>
    <a:fontScheme name="blank">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46800" tIns="46800" rIns="46800" bIns="4680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square" lIns="46800" tIns="46800" rIns="46800" bIns="4680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lank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lank 8">
        <a:dk1>
          <a:srgbClr val="000000"/>
        </a:dk1>
        <a:lt1>
          <a:srgbClr val="B2B2B2"/>
        </a:lt1>
        <a:dk2>
          <a:srgbClr val="FFFFFF"/>
        </a:dk2>
        <a:lt2>
          <a:srgbClr val="000000"/>
        </a:lt2>
        <a:accent1>
          <a:srgbClr val="99CCFF"/>
        </a:accent1>
        <a:accent2>
          <a:srgbClr val="FFE433"/>
        </a:accent2>
        <a:accent3>
          <a:srgbClr val="D5D5D5"/>
        </a:accent3>
        <a:accent4>
          <a:srgbClr val="000000"/>
        </a:accent4>
        <a:accent5>
          <a:srgbClr val="CAE2FF"/>
        </a:accent5>
        <a:accent6>
          <a:srgbClr val="E7CF2D"/>
        </a:accent6>
        <a:hlink>
          <a:srgbClr val="000000"/>
        </a:hlink>
        <a:folHlink>
          <a:srgbClr val="CC0000"/>
        </a:folHlink>
      </a:clrScheme>
      <a:clrMap bg1="lt1" tx1="dk1" bg2="lt2" tx2="dk2" accent1="accent1" accent2="accent2" accent3="accent3" accent4="accent4" accent5="accent5" accent6="accent6" hlink="hlink" folHlink="folHlink"/>
    </a:extraClrScheme>
    <a:extraClrScheme>
      <a:clrScheme name="blank 9">
        <a:dk1>
          <a:srgbClr val="000000"/>
        </a:dk1>
        <a:lt1>
          <a:srgbClr val="DDDDDD"/>
        </a:lt1>
        <a:dk2>
          <a:srgbClr val="FFFFFF"/>
        </a:dk2>
        <a:lt2>
          <a:srgbClr val="000000"/>
        </a:lt2>
        <a:accent1>
          <a:srgbClr val="99CCFF"/>
        </a:accent1>
        <a:accent2>
          <a:srgbClr val="FFE433"/>
        </a:accent2>
        <a:accent3>
          <a:srgbClr val="EBEBEB"/>
        </a:accent3>
        <a:accent4>
          <a:srgbClr val="000000"/>
        </a:accent4>
        <a:accent5>
          <a:srgbClr val="CAE2FF"/>
        </a:accent5>
        <a:accent6>
          <a:srgbClr val="E7CF2D"/>
        </a:accent6>
        <a:hlink>
          <a:srgbClr val="000000"/>
        </a:hlink>
        <a:folHlink>
          <a:srgbClr val="CC0000"/>
        </a:folHlink>
      </a:clrScheme>
      <a:clrMap bg1="lt1" tx1="dk1" bg2="lt2" tx2="dk2" accent1="accent1" accent2="accent2" accent3="accent3" accent4="accent4" accent5="accent5" accent6="accent6" hlink="hlink" folHlink="folHlink"/>
    </a:extraClrScheme>
    <a:extraClrScheme>
      <a:clrScheme name="blank 10">
        <a:dk1>
          <a:srgbClr val="000000"/>
        </a:dk1>
        <a:lt1>
          <a:srgbClr val="DDDDDD"/>
        </a:lt1>
        <a:dk2>
          <a:srgbClr val="FFFFFF"/>
        </a:dk2>
        <a:lt2>
          <a:srgbClr val="000000"/>
        </a:lt2>
        <a:accent1>
          <a:srgbClr val="99CCFF"/>
        </a:accent1>
        <a:accent2>
          <a:srgbClr val="2B34ED"/>
        </a:accent2>
        <a:accent3>
          <a:srgbClr val="EBEBEB"/>
        </a:accent3>
        <a:accent4>
          <a:srgbClr val="000000"/>
        </a:accent4>
        <a:accent5>
          <a:srgbClr val="CAE2FF"/>
        </a:accent5>
        <a:accent6>
          <a:srgbClr val="262ED7"/>
        </a:accent6>
        <a:hlink>
          <a:srgbClr val="2B9D77"/>
        </a:hlink>
        <a:folHlink>
          <a:srgbClr val="55139D"/>
        </a:folHlink>
      </a:clrScheme>
      <a:clrMap bg1="lt1" tx1="dk1" bg2="lt2" tx2="dk2" accent1="accent1" accent2="accent2" accent3="accent3" accent4="accent4" accent5="accent5" accent6="accent6" hlink="hlink" folHlink="folHlink"/>
    </a:extraClrScheme>
    <a:extraClrScheme>
      <a:clrScheme name="blank 11">
        <a:dk1>
          <a:srgbClr val="000000"/>
        </a:dk1>
        <a:lt1>
          <a:srgbClr val="DDDDDD"/>
        </a:lt1>
        <a:dk2>
          <a:srgbClr val="FFFFFF"/>
        </a:dk2>
        <a:lt2>
          <a:srgbClr val="000000"/>
        </a:lt2>
        <a:accent1>
          <a:srgbClr val="99CCFF"/>
        </a:accent1>
        <a:accent2>
          <a:srgbClr val="1018C2"/>
        </a:accent2>
        <a:accent3>
          <a:srgbClr val="EBEBEB"/>
        </a:accent3>
        <a:accent4>
          <a:srgbClr val="000000"/>
        </a:accent4>
        <a:accent5>
          <a:srgbClr val="CAE2FF"/>
        </a:accent5>
        <a:accent6>
          <a:srgbClr val="0D15B0"/>
        </a:accent6>
        <a:hlink>
          <a:srgbClr val="2B9D77"/>
        </a:hlink>
        <a:folHlink>
          <a:srgbClr val="55139D"/>
        </a:folHlink>
      </a:clrScheme>
      <a:clrMap bg1="lt1" tx1="dk1" bg2="lt2" tx2="dk2" accent1="accent1" accent2="accent2" accent3="accent3" accent4="accent4" accent5="accent5" accent6="accent6" hlink="hlink" folHlink="folHlink"/>
    </a:extraClrScheme>
    <a:extraClrScheme>
      <a:clrScheme name="blank 12">
        <a:dk1>
          <a:srgbClr val="000000"/>
        </a:dk1>
        <a:lt1>
          <a:srgbClr val="DDDDDD"/>
        </a:lt1>
        <a:dk2>
          <a:srgbClr val="FFFFFF"/>
        </a:dk2>
        <a:lt2>
          <a:srgbClr val="000000"/>
        </a:lt2>
        <a:accent1>
          <a:srgbClr val="99CCFF"/>
        </a:accent1>
        <a:accent2>
          <a:srgbClr val="12A29B"/>
        </a:accent2>
        <a:accent3>
          <a:srgbClr val="EBEBEB"/>
        </a:accent3>
        <a:accent4>
          <a:srgbClr val="000000"/>
        </a:accent4>
        <a:accent5>
          <a:srgbClr val="CAE2FF"/>
        </a:accent5>
        <a:accent6>
          <a:srgbClr val="0F928C"/>
        </a:accent6>
        <a:hlink>
          <a:srgbClr val="7E44A2"/>
        </a:hlink>
        <a:folHlink>
          <a:srgbClr val="130CA4"/>
        </a:folHlink>
      </a:clrScheme>
      <a:clrMap bg1="lt1" tx1="dk1" bg2="lt2" tx2="dk2" accent1="accent1" accent2="accent2" accent3="accent3" accent4="accent4" accent5="accent5" accent6="accent6" hlink="hlink" folHlink="folHlink"/>
    </a:extraClrScheme>
    <a:extraClrScheme>
      <a:clrScheme name="blank 13">
        <a:dk1>
          <a:srgbClr val="000000"/>
        </a:dk1>
        <a:lt1>
          <a:srgbClr val="DDDDDD"/>
        </a:lt1>
        <a:dk2>
          <a:srgbClr val="FFFFFF"/>
        </a:dk2>
        <a:lt2>
          <a:srgbClr val="000000"/>
        </a:lt2>
        <a:accent1>
          <a:srgbClr val="99CCFF"/>
        </a:accent1>
        <a:accent2>
          <a:srgbClr val="15C1B9"/>
        </a:accent2>
        <a:accent3>
          <a:srgbClr val="EBEBEB"/>
        </a:accent3>
        <a:accent4>
          <a:srgbClr val="000000"/>
        </a:accent4>
        <a:accent5>
          <a:srgbClr val="CAE2FF"/>
        </a:accent5>
        <a:accent6>
          <a:srgbClr val="12AFA7"/>
        </a:accent6>
        <a:hlink>
          <a:srgbClr val="7E44A2"/>
        </a:hlink>
        <a:folHlink>
          <a:srgbClr val="130CA4"/>
        </a:folHlink>
      </a:clrScheme>
      <a:clrMap bg1="lt1" tx1="dk1" bg2="lt2" tx2="dk2" accent1="accent1" accent2="accent2" accent3="accent3" accent4="accent4" accent5="accent5" accent6="accent6" hlink="hlink" folHlink="folHlink"/>
    </a:extraClrScheme>
    <a:extraClrScheme>
      <a:clrScheme name="blank 14">
        <a:dk1>
          <a:srgbClr val="000000"/>
        </a:dk1>
        <a:lt1>
          <a:srgbClr val="DDDDDD"/>
        </a:lt1>
        <a:dk2>
          <a:srgbClr val="FFFFFF"/>
        </a:dk2>
        <a:lt2>
          <a:srgbClr val="000000"/>
        </a:lt2>
        <a:accent1>
          <a:srgbClr val="99CCFF"/>
        </a:accent1>
        <a:accent2>
          <a:srgbClr val="15C1B9"/>
        </a:accent2>
        <a:accent3>
          <a:srgbClr val="EBEBEB"/>
        </a:accent3>
        <a:accent4>
          <a:srgbClr val="000000"/>
        </a:accent4>
        <a:accent5>
          <a:srgbClr val="CAE2FF"/>
        </a:accent5>
        <a:accent6>
          <a:srgbClr val="12AFA7"/>
        </a:accent6>
        <a:hlink>
          <a:srgbClr val="A84CB2"/>
        </a:hlink>
        <a:folHlink>
          <a:srgbClr val="130CA4"/>
        </a:folHlink>
      </a:clrScheme>
      <a:clrMap bg1="lt1" tx1="dk1" bg2="lt2" tx2="dk2" accent1="accent1" accent2="accent2" accent3="accent3" accent4="accent4" accent5="accent5" accent6="accent6" hlink="hlink" folHlink="folHlink"/>
    </a:extraClrScheme>
    <a:extraClrScheme>
      <a:clrScheme name="blank 15">
        <a:dk1>
          <a:srgbClr val="000000"/>
        </a:dk1>
        <a:lt1>
          <a:srgbClr val="DDDDDD"/>
        </a:lt1>
        <a:dk2>
          <a:srgbClr val="FFFFFF"/>
        </a:dk2>
        <a:lt2>
          <a:srgbClr val="000000"/>
        </a:lt2>
        <a:accent1>
          <a:srgbClr val="99CCFF"/>
        </a:accent1>
        <a:accent2>
          <a:srgbClr val="15C1B9"/>
        </a:accent2>
        <a:accent3>
          <a:srgbClr val="EBEBEB"/>
        </a:accent3>
        <a:accent4>
          <a:srgbClr val="000000"/>
        </a:accent4>
        <a:accent5>
          <a:srgbClr val="CAE2FF"/>
        </a:accent5>
        <a:accent6>
          <a:srgbClr val="12AFA7"/>
        </a:accent6>
        <a:hlink>
          <a:srgbClr val="9868C0"/>
        </a:hlink>
        <a:folHlink>
          <a:srgbClr val="130CA4"/>
        </a:folHlink>
      </a:clrScheme>
      <a:clrMap bg1="lt1" tx1="dk1" bg2="lt2" tx2="dk2" accent1="accent1" accent2="accent2" accent3="accent3" accent4="accent4" accent5="accent5" accent6="accent6" hlink="hlink" folHlink="folHlink"/>
    </a:extraClrScheme>
    <a:extraClrScheme>
      <a:clrScheme name="blank 16">
        <a:dk1>
          <a:srgbClr val="000000"/>
        </a:dk1>
        <a:lt1>
          <a:srgbClr val="DDDDDD"/>
        </a:lt1>
        <a:dk2>
          <a:srgbClr val="FFFFFF"/>
        </a:dk2>
        <a:lt2>
          <a:srgbClr val="000000"/>
        </a:lt2>
        <a:accent1>
          <a:srgbClr val="99CCFF"/>
        </a:accent1>
        <a:accent2>
          <a:srgbClr val="130CA4"/>
        </a:accent2>
        <a:accent3>
          <a:srgbClr val="EBEBEB"/>
        </a:accent3>
        <a:accent4>
          <a:srgbClr val="000000"/>
        </a:accent4>
        <a:accent5>
          <a:srgbClr val="CAE2FF"/>
        </a:accent5>
        <a:accent6>
          <a:srgbClr val="100A94"/>
        </a:accent6>
        <a:hlink>
          <a:srgbClr val="4EC7CA"/>
        </a:hlink>
        <a:folHlink>
          <a:srgbClr val="7E71C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740</Words>
  <Application>Microsoft Office PowerPoint</Application>
  <PresentationFormat>Custom</PresentationFormat>
  <Paragraphs>69</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Marlett</vt:lpstr>
      <vt:lpstr>Times New Roman</vt:lpstr>
      <vt:lpstr>Verdana</vt:lpstr>
      <vt:lpstr>blank</vt:lpstr>
      <vt:lpstr>North American Numbering Council  988 National Suicide Hotline Overview</vt:lpstr>
      <vt:lpstr>Overview</vt:lpstr>
      <vt:lpstr>Rulemaking Proceeding</vt:lpstr>
      <vt:lpstr>Timeline and Implementation</vt:lpstr>
      <vt:lpstr>National Suicide Hotline Designation Act of 2020</vt:lpstr>
      <vt:lpstr>Petition for Reconsideration</vt:lpstr>
      <vt:lpstr>Next Steps</vt:lpstr>
      <vt:lpstr>Questions/Contacts/Links </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2017-12-07T20:23:47Z</dcterms:created>
  <dcterms:modified xsi:type="dcterms:W3CDTF">2021-02-02T16:48:29Z</dcterms:modified>
</cp:coreProperties>
</file>