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5" r:id="rId4"/>
  </p:sldMasterIdLst>
  <p:notesMasterIdLst>
    <p:notesMasterId r:id="rId11"/>
  </p:notesMasterIdLst>
  <p:sldIdLst>
    <p:sldId id="286" r:id="rId5"/>
    <p:sldId id="287" r:id="rId6"/>
    <p:sldId id="289" r:id="rId7"/>
    <p:sldId id="290" r:id="rId8"/>
    <p:sldId id="288" r:id="rId9"/>
    <p:sldId id="29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22" autoAdjust="0"/>
    <p:restoredTop sz="99124" autoAdjust="0"/>
  </p:normalViewPr>
  <p:slideViewPr>
    <p:cSldViewPr>
      <p:cViewPr>
        <p:scale>
          <a:sx n="103" d="100"/>
          <a:sy n="103" d="100"/>
        </p:scale>
        <p:origin x="-282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2040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2B4ED3-B772-4C15-9E99-11C442AF4D48}" type="datetimeFigureOut">
              <a:rPr lang="en-US" smtClean="0"/>
              <a:pPr/>
              <a:t>6/24/2014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8D399F-40C5-4644-BBCE-1A131476A5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38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 userDrawn="1"/>
        </p:nvSpPr>
        <p:spPr>
          <a:xfrm>
            <a:off x="-19252" y="-9625"/>
            <a:ext cx="9163252" cy="6872438"/>
          </a:xfrm>
          <a:custGeom>
            <a:avLst/>
            <a:gdLst>
              <a:gd name="connsiteX0" fmla="*/ 1405289 w 9163251"/>
              <a:gd name="connsiteY0" fmla="*/ 0 h 6872438"/>
              <a:gd name="connsiteX1" fmla="*/ 9163251 w 9163251"/>
              <a:gd name="connsiteY1" fmla="*/ 9625 h 6872438"/>
              <a:gd name="connsiteX2" fmla="*/ 9153626 w 9163251"/>
              <a:gd name="connsiteY2" fmla="*/ 1155031 h 6872438"/>
              <a:gd name="connsiteX3" fmla="*/ 4591251 w 9163251"/>
              <a:gd name="connsiteY3" fmla="*/ 6872438 h 6872438"/>
              <a:gd name="connsiteX4" fmla="*/ 19251 w 9163251"/>
              <a:gd name="connsiteY4" fmla="*/ 6872438 h 6872438"/>
              <a:gd name="connsiteX5" fmla="*/ 0 w 9163251"/>
              <a:gd name="connsiteY5" fmla="*/ 2310063 h 6872438"/>
              <a:gd name="connsiteX6" fmla="*/ 1405289 w 9163251"/>
              <a:gd name="connsiteY6" fmla="*/ 0 h 6872438"/>
              <a:gd name="connsiteX0" fmla="*/ 1857573 w 9163251"/>
              <a:gd name="connsiteY0" fmla="*/ 0 h 6872438"/>
              <a:gd name="connsiteX1" fmla="*/ 9163251 w 9163251"/>
              <a:gd name="connsiteY1" fmla="*/ 9625 h 6872438"/>
              <a:gd name="connsiteX2" fmla="*/ 9153626 w 9163251"/>
              <a:gd name="connsiteY2" fmla="*/ 1155031 h 6872438"/>
              <a:gd name="connsiteX3" fmla="*/ 4591251 w 9163251"/>
              <a:gd name="connsiteY3" fmla="*/ 6872438 h 6872438"/>
              <a:gd name="connsiteX4" fmla="*/ 19251 w 9163251"/>
              <a:gd name="connsiteY4" fmla="*/ 6872438 h 6872438"/>
              <a:gd name="connsiteX5" fmla="*/ 0 w 9163251"/>
              <a:gd name="connsiteY5" fmla="*/ 2310063 h 6872438"/>
              <a:gd name="connsiteX6" fmla="*/ 1857573 w 9163251"/>
              <a:gd name="connsiteY6" fmla="*/ 0 h 6872438"/>
              <a:gd name="connsiteX0" fmla="*/ 1857573 w 9163251"/>
              <a:gd name="connsiteY0" fmla="*/ 0 h 6872438"/>
              <a:gd name="connsiteX1" fmla="*/ 9163251 w 9163251"/>
              <a:gd name="connsiteY1" fmla="*/ 9625 h 6872438"/>
              <a:gd name="connsiteX2" fmla="*/ 9153626 w 9163251"/>
              <a:gd name="connsiteY2" fmla="*/ 1155031 h 6872438"/>
              <a:gd name="connsiteX3" fmla="*/ 4591251 w 9163251"/>
              <a:gd name="connsiteY3" fmla="*/ 6872438 h 6872438"/>
              <a:gd name="connsiteX4" fmla="*/ 19251 w 9163251"/>
              <a:gd name="connsiteY4" fmla="*/ 6872438 h 6872438"/>
              <a:gd name="connsiteX5" fmla="*/ 0 w 9163251"/>
              <a:gd name="connsiteY5" fmla="*/ 2310063 h 6872438"/>
              <a:gd name="connsiteX6" fmla="*/ 1857573 w 9163251"/>
              <a:gd name="connsiteY6" fmla="*/ 0 h 6872438"/>
              <a:gd name="connsiteX0" fmla="*/ 1857573 w 9163251"/>
              <a:gd name="connsiteY0" fmla="*/ 0 h 6872438"/>
              <a:gd name="connsiteX1" fmla="*/ 9163251 w 9163251"/>
              <a:gd name="connsiteY1" fmla="*/ 9625 h 6872438"/>
              <a:gd name="connsiteX2" fmla="*/ 9153626 w 9163251"/>
              <a:gd name="connsiteY2" fmla="*/ 1155031 h 6872438"/>
              <a:gd name="connsiteX3" fmla="*/ 4591251 w 9163251"/>
              <a:gd name="connsiteY3" fmla="*/ 6872438 h 6872438"/>
              <a:gd name="connsiteX4" fmla="*/ 19251 w 9163251"/>
              <a:gd name="connsiteY4" fmla="*/ 6872438 h 6872438"/>
              <a:gd name="connsiteX5" fmla="*/ 0 w 9163251"/>
              <a:gd name="connsiteY5" fmla="*/ 2310063 h 6872438"/>
              <a:gd name="connsiteX6" fmla="*/ 1857573 w 9163251"/>
              <a:gd name="connsiteY6" fmla="*/ 0 h 6872438"/>
              <a:gd name="connsiteX0" fmla="*/ 9523 w 9163251"/>
              <a:gd name="connsiteY0" fmla="*/ 0 h 6872438"/>
              <a:gd name="connsiteX1" fmla="*/ 9163251 w 9163251"/>
              <a:gd name="connsiteY1" fmla="*/ 9625 h 6872438"/>
              <a:gd name="connsiteX2" fmla="*/ 9153626 w 9163251"/>
              <a:gd name="connsiteY2" fmla="*/ 1155031 h 6872438"/>
              <a:gd name="connsiteX3" fmla="*/ 4591251 w 9163251"/>
              <a:gd name="connsiteY3" fmla="*/ 6872438 h 6872438"/>
              <a:gd name="connsiteX4" fmla="*/ 19251 w 9163251"/>
              <a:gd name="connsiteY4" fmla="*/ 6872438 h 6872438"/>
              <a:gd name="connsiteX5" fmla="*/ 0 w 9163251"/>
              <a:gd name="connsiteY5" fmla="*/ 2310063 h 6872438"/>
              <a:gd name="connsiteX6" fmla="*/ 9523 w 9163251"/>
              <a:gd name="connsiteY6" fmla="*/ 0 h 6872438"/>
              <a:gd name="connsiteX0" fmla="*/ 9523 w 9595870"/>
              <a:gd name="connsiteY0" fmla="*/ 0 h 6872438"/>
              <a:gd name="connsiteX1" fmla="*/ 9163251 w 9595870"/>
              <a:gd name="connsiteY1" fmla="*/ 9625 h 6872438"/>
              <a:gd name="connsiteX2" fmla="*/ 9153626 w 9595870"/>
              <a:gd name="connsiteY2" fmla="*/ 1155031 h 6872438"/>
              <a:gd name="connsiteX3" fmla="*/ 9595870 w 9595870"/>
              <a:gd name="connsiteY3" fmla="*/ 1631948 h 6872438"/>
              <a:gd name="connsiteX4" fmla="*/ 4591251 w 9595870"/>
              <a:gd name="connsiteY4" fmla="*/ 6872438 h 6872438"/>
              <a:gd name="connsiteX5" fmla="*/ 19251 w 9595870"/>
              <a:gd name="connsiteY5" fmla="*/ 6872438 h 6872438"/>
              <a:gd name="connsiteX6" fmla="*/ 0 w 9595870"/>
              <a:gd name="connsiteY6" fmla="*/ 2310063 h 6872438"/>
              <a:gd name="connsiteX7" fmla="*/ 9523 w 9595870"/>
              <a:gd name="connsiteY7" fmla="*/ 0 h 6872438"/>
              <a:gd name="connsiteX0" fmla="*/ 9523 w 9163251"/>
              <a:gd name="connsiteY0" fmla="*/ 0 h 6872438"/>
              <a:gd name="connsiteX1" fmla="*/ 9163251 w 9163251"/>
              <a:gd name="connsiteY1" fmla="*/ 9625 h 6872438"/>
              <a:gd name="connsiteX2" fmla="*/ 9153626 w 9163251"/>
              <a:gd name="connsiteY2" fmla="*/ 1155031 h 6872438"/>
              <a:gd name="connsiteX3" fmla="*/ 4591251 w 9163251"/>
              <a:gd name="connsiteY3" fmla="*/ 6872438 h 6872438"/>
              <a:gd name="connsiteX4" fmla="*/ 19251 w 9163251"/>
              <a:gd name="connsiteY4" fmla="*/ 6872438 h 6872438"/>
              <a:gd name="connsiteX5" fmla="*/ 0 w 9163251"/>
              <a:gd name="connsiteY5" fmla="*/ 2310063 h 6872438"/>
              <a:gd name="connsiteX6" fmla="*/ 9523 w 9163251"/>
              <a:gd name="connsiteY6" fmla="*/ 0 h 6872438"/>
              <a:gd name="connsiteX0" fmla="*/ 9523 w 9163251"/>
              <a:gd name="connsiteY0" fmla="*/ 0 h 6872438"/>
              <a:gd name="connsiteX1" fmla="*/ 9163251 w 9163251"/>
              <a:gd name="connsiteY1" fmla="*/ 9625 h 6872438"/>
              <a:gd name="connsiteX2" fmla="*/ 9153626 w 9163251"/>
              <a:gd name="connsiteY2" fmla="*/ 1155031 h 6872438"/>
              <a:gd name="connsiteX3" fmla="*/ 4591251 w 9163251"/>
              <a:gd name="connsiteY3" fmla="*/ 6872438 h 6872438"/>
              <a:gd name="connsiteX4" fmla="*/ 19251 w 9163251"/>
              <a:gd name="connsiteY4" fmla="*/ 6872438 h 6872438"/>
              <a:gd name="connsiteX5" fmla="*/ 0 w 9163251"/>
              <a:gd name="connsiteY5" fmla="*/ 2310063 h 6872438"/>
              <a:gd name="connsiteX6" fmla="*/ 9523 w 9163251"/>
              <a:gd name="connsiteY6" fmla="*/ 0 h 6872438"/>
              <a:gd name="connsiteX0" fmla="*/ 9523 w 9163251"/>
              <a:gd name="connsiteY0" fmla="*/ 0 h 6872438"/>
              <a:gd name="connsiteX1" fmla="*/ 9163251 w 9163251"/>
              <a:gd name="connsiteY1" fmla="*/ 9625 h 6872438"/>
              <a:gd name="connsiteX2" fmla="*/ 9153626 w 9163251"/>
              <a:gd name="connsiteY2" fmla="*/ 1155031 h 6872438"/>
              <a:gd name="connsiteX3" fmla="*/ 4591251 w 9163251"/>
              <a:gd name="connsiteY3" fmla="*/ 6872438 h 6872438"/>
              <a:gd name="connsiteX4" fmla="*/ 19251 w 9163251"/>
              <a:gd name="connsiteY4" fmla="*/ 6872438 h 6872438"/>
              <a:gd name="connsiteX5" fmla="*/ 0 w 9163251"/>
              <a:gd name="connsiteY5" fmla="*/ 2310063 h 6872438"/>
              <a:gd name="connsiteX6" fmla="*/ 9523 w 9163251"/>
              <a:gd name="connsiteY6" fmla="*/ 0 h 6872438"/>
              <a:gd name="connsiteX0" fmla="*/ 9523 w 9163251"/>
              <a:gd name="connsiteY0" fmla="*/ 0 h 6872438"/>
              <a:gd name="connsiteX1" fmla="*/ 9163251 w 9163251"/>
              <a:gd name="connsiteY1" fmla="*/ 9625 h 6872438"/>
              <a:gd name="connsiteX2" fmla="*/ 9153626 w 9163251"/>
              <a:gd name="connsiteY2" fmla="*/ 1097881 h 6872438"/>
              <a:gd name="connsiteX3" fmla="*/ 4591251 w 9163251"/>
              <a:gd name="connsiteY3" fmla="*/ 6872438 h 6872438"/>
              <a:gd name="connsiteX4" fmla="*/ 19251 w 9163251"/>
              <a:gd name="connsiteY4" fmla="*/ 6872438 h 6872438"/>
              <a:gd name="connsiteX5" fmla="*/ 0 w 9163251"/>
              <a:gd name="connsiteY5" fmla="*/ 2310063 h 6872438"/>
              <a:gd name="connsiteX6" fmla="*/ 9523 w 9163251"/>
              <a:gd name="connsiteY6" fmla="*/ 0 h 6872438"/>
              <a:gd name="connsiteX0" fmla="*/ 9523 w 9156834"/>
              <a:gd name="connsiteY0" fmla="*/ 0 h 6872438"/>
              <a:gd name="connsiteX1" fmla="*/ 9106101 w 9156834"/>
              <a:gd name="connsiteY1" fmla="*/ 9625 h 6872438"/>
              <a:gd name="connsiteX2" fmla="*/ 9153626 w 9156834"/>
              <a:gd name="connsiteY2" fmla="*/ 1097881 h 6872438"/>
              <a:gd name="connsiteX3" fmla="*/ 4591251 w 9156834"/>
              <a:gd name="connsiteY3" fmla="*/ 6872438 h 6872438"/>
              <a:gd name="connsiteX4" fmla="*/ 19251 w 9156834"/>
              <a:gd name="connsiteY4" fmla="*/ 6872438 h 6872438"/>
              <a:gd name="connsiteX5" fmla="*/ 0 w 9156834"/>
              <a:gd name="connsiteY5" fmla="*/ 2310063 h 6872438"/>
              <a:gd name="connsiteX6" fmla="*/ 9523 w 9156834"/>
              <a:gd name="connsiteY6" fmla="*/ 0 h 6872438"/>
              <a:gd name="connsiteX0" fmla="*/ 9523 w 9106101"/>
              <a:gd name="connsiteY0" fmla="*/ 0 h 6872438"/>
              <a:gd name="connsiteX1" fmla="*/ 9106101 w 9106101"/>
              <a:gd name="connsiteY1" fmla="*/ 9625 h 6872438"/>
              <a:gd name="connsiteX2" fmla="*/ 9096476 w 9106101"/>
              <a:gd name="connsiteY2" fmla="*/ 1040731 h 6872438"/>
              <a:gd name="connsiteX3" fmla="*/ 4591251 w 9106101"/>
              <a:gd name="connsiteY3" fmla="*/ 6872438 h 6872438"/>
              <a:gd name="connsiteX4" fmla="*/ 19251 w 9106101"/>
              <a:gd name="connsiteY4" fmla="*/ 6872438 h 6872438"/>
              <a:gd name="connsiteX5" fmla="*/ 0 w 9106101"/>
              <a:gd name="connsiteY5" fmla="*/ 2310063 h 6872438"/>
              <a:gd name="connsiteX6" fmla="*/ 9523 w 9106101"/>
              <a:gd name="connsiteY6" fmla="*/ 0 h 6872438"/>
              <a:gd name="connsiteX0" fmla="*/ 9523 w 9106101"/>
              <a:gd name="connsiteY0" fmla="*/ 0 h 6872438"/>
              <a:gd name="connsiteX1" fmla="*/ 9106101 w 9106101"/>
              <a:gd name="connsiteY1" fmla="*/ 9625 h 6872438"/>
              <a:gd name="connsiteX2" fmla="*/ 9096476 w 9106101"/>
              <a:gd name="connsiteY2" fmla="*/ 1040731 h 6872438"/>
              <a:gd name="connsiteX3" fmla="*/ 4591251 w 9106101"/>
              <a:gd name="connsiteY3" fmla="*/ 6872438 h 6872438"/>
              <a:gd name="connsiteX4" fmla="*/ 19251 w 9106101"/>
              <a:gd name="connsiteY4" fmla="*/ 6872438 h 6872438"/>
              <a:gd name="connsiteX5" fmla="*/ 0 w 9106101"/>
              <a:gd name="connsiteY5" fmla="*/ 2310063 h 6872438"/>
              <a:gd name="connsiteX6" fmla="*/ 9523 w 9106101"/>
              <a:gd name="connsiteY6" fmla="*/ 0 h 6872438"/>
              <a:gd name="connsiteX0" fmla="*/ 9523 w 9106101"/>
              <a:gd name="connsiteY0" fmla="*/ 0 h 6872438"/>
              <a:gd name="connsiteX1" fmla="*/ 9106101 w 9106101"/>
              <a:gd name="connsiteY1" fmla="*/ 9625 h 6872438"/>
              <a:gd name="connsiteX2" fmla="*/ 9096476 w 9106101"/>
              <a:gd name="connsiteY2" fmla="*/ 1040731 h 6872438"/>
              <a:gd name="connsiteX3" fmla="*/ 4591251 w 9106101"/>
              <a:gd name="connsiteY3" fmla="*/ 6872438 h 6872438"/>
              <a:gd name="connsiteX4" fmla="*/ 19251 w 9106101"/>
              <a:gd name="connsiteY4" fmla="*/ 6872438 h 6872438"/>
              <a:gd name="connsiteX5" fmla="*/ 0 w 9106101"/>
              <a:gd name="connsiteY5" fmla="*/ 2310063 h 6872438"/>
              <a:gd name="connsiteX6" fmla="*/ 9523 w 9106101"/>
              <a:gd name="connsiteY6" fmla="*/ 0 h 6872438"/>
              <a:gd name="connsiteX0" fmla="*/ 9523 w 9106101"/>
              <a:gd name="connsiteY0" fmla="*/ 0 h 6872438"/>
              <a:gd name="connsiteX1" fmla="*/ 9106101 w 9106101"/>
              <a:gd name="connsiteY1" fmla="*/ 9625 h 6872438"/>
              <a:gd name="connsiteX2" fmla="*/ 9096476 w 9106101"/>
              <a:gd name="connsiteY2" fmla="*/ 1040731 h 6872438"/>
              <a:gd name="connsiteX3" fmla="*/ 4591251 w 9106101"/>
              <a:gd name="connsiteY3" fmla="*/ 6872438 h 6872438"/>
              <a:gd name="connsiteX4" fmla="*/ 19251 w 9106101"/>
              <a:gd name="connsiteY4" fmla="*/ 6872438 h 6872438"/>
              <a:gd name="connsiteX5" fmla="*/ 0 w 9106101"/>
              <a:gd name="connsiteY5" fmla="*/ 2310063 h 6872438"/>
              <a:gd name="connsiteX6" fmla="*/ 9523 w 9106101"/>
              <a:gd name="connsiteY6" fmla="*/ 0 h 6872438"/>
              <a:gd name="connsiteX0" fmla="*/ 9523 w 9106101"/>
              <a:gd name="connsiteY0" fmla="*/ 0 h 6872438"/>
              <a:gd name="connsiteX1" fmla="*/ 9106101 w 9106101"/>
              <a:gd name="connsiteY1" fmla="*/ 9625 h 6872438"/>
              <a:gd name="connsiteX2" fmla="*/ 9096476 w 9106101"/>
              <a:gd name="connsiteY2" fmla="*/ 1040731 h 6872438"/>
              <a:gd name="connsiteX3" fmla="*/ 4591251 w 9106101"/>
              <a:gd name="connsiteY3" fmla="*/ 6872438 h 6872438"/>
              <a:gd name="connsiteX4" fmla="*/ 19251 w 9106101"/>
              <a:gd name="connsiteY4" fmla="*/ 6872438 h 6872438"/>
              <a:gd name="connsiteX5" fmla="*/ 0 w 9106101"/>
              <a:gd name="connsiteY5" fmla="*/ 2310063 h 6872438"/>
              <a:gd name="connsiteX6" fmla="*/ 9523 w 9106101"/>
              <a:gd name="connsiteY6" fmla="*/ 0 h 6872438"/>
              <a:gd name="connsiteX0" fmla="*/ 9523 w 9106101"/>
              <a:gd name="connsiteY0" fmla="*/ 0 h 6872438"/>
              <a:gd name="connsiteX1" fmla="*/ 9106101 w 9106101"/>
              <a:gd name="connsiteY1" fmla="*/ 9625 h 6872438"/>
              <a:gd name="connsiteX2" fmla="*/ 9096476 w 9106101"/>
              <a:gd name="connsiteY2" fmla="*/ 1040731 h 6872438"/>
              <a:gd name="connsiteX3" fmla="*/ 4591251 w 9106101"/>
              <a:gd name="connsiteY3" fmla="*/ 6872438 h 6872438"/>
              <a:gd name="connsiteX4" fmla="*/ 19251 w 9106101"/>
              <a:gd name="connsiteY4" fmla="*/ 6872438 h 6872438"/>
              <a:gd name="connsiteX5" fmla="*/ 0 w 9106101"/>
              <a:gd name="connsiteY5" fmla="*/ 2310063 h 6872438"/>
              <a:gd name="connsiteX6" fmla="*/ 9523 w 9106101"/>
              <a:gd name="connsiteY6" fmla="*/ 0 h 6872438"/>
              <a:gd name="connsiteX0" fmla="*/ 9096476 w 9187346"/>
              <a:gd name="connsiteY0" fmla="*/ 1040731 h 6872438"/>
              <a:gd name="connsiteX1" fmla="*/ 4591251 w 9187346"/>
              <a:gd name="connsiteY1" fmla="*/ 6872438 h 6872438"/>
              <a:gd name="connsiteX2" fmla="*/ 19251 w 9187346"/>
              <a:gd name="connsiteY2" fmla="*/ 6872438 h 6872438"/>
              <a:gd name="connsiteX3" fmla="*/ 0 w 9187346"/>
              <a:gd name="connsiteY3" fmla="*/ 2310063 h 6872438"/>
              <a:gd name="connsiteX4" fmla="*/ 9523 w 9187346"/>
              <a:gd name="connsiteY4" fmla="*/ 0 h 6872438"/>
              <a:gd name="connsiteX5" fmla="*/ 9106101 w 9187346"/>
              <a:gd name="connsiteY5" fmla="*/ 9625 h 6872438"/>
              <a:gd name="connsiteX6" fmla="*/ 9187346 w 9187346"/>
              <a:gd name="connsiteY6" fmla="*/ 1132171 h 6872438"/>
              <a:gd name="connsiteX0" fmla="*/ 9096476 w 9509787"/>
              <a:gd name="connsiteY0" fmla="*/ 1040731 h 6872438"/>
              <a:gd name="connsiteX1" fmla="*/ 4591251 w 9509787"/>
              <a:gd name="connsiteY1" fmla="*/ 6872438 h 6872438"/>
              <a:gd name="connsiteX2" fmla="*/ 19251 w 9509787"/>
              <a:gd name="connsiteY2" fmla="*/ 6872438 h 6872438"/>
              <a:gd name="connsiteX3" fmla="*/ 0 w 9509787"/>
              <a:gd name="connsiteY3" fmla="*/ 2310063 h 6872438"/>
              <a:gd name="connsiteX4" fmla="*/ 9523 w 9509787"/>
              <a:gd name="connsiteY4" fmla="*/ 0 h 6872438"/>
              <a:gd name="connsiteX5" fmla="*/ 9106101 w 9509787"/>
              <a:gd name="connsiteY5" fmla="*/ 9625 h 6872438"/>
              <a:gd name="connsiteX6" fmla="*/ 9509787 w 9509787"/>
              <a:gd name="connsiteY6" fmla="*/ 644757 h 6872438"/>
              <a:gd name="connsiteX0" fmla="*/ 9096476 w 9509787"/>
              <a:gd name="connsiteY0" fmla="*/ 1557385 h 6872438"/>
              <a:gd name="connsiteX1" fmla="*/ 4591251 w 9509787"/>
              <a:gd name="connsiteY1" fmla="*/ 6872438 h 6872438"/>
              <a:gd name="connsiteX2" fmla="*/ 19251 w 9509787"/>
              <a:gd name="connsiteY2" fmla="*/ 6872438 h 6872438"/>
              <a:gd name="connsiteX3" fmla="*/ 0 w 9509787"/>
              <a:gd name="connsiteY3" fmla="*/ 2310063 h 6872438"/>
              <a:gd name="connsiteX4" fmla="*/ 9523 w 9509787"/>
              <a:gd name="connsiteY4" fmla="*/ 0 h 6872438"/>
              <a:gd name="connsiteX5" fmla="*/ 9106101 w 9509787"/>
              <a:gd name="connsiteY5" fmla="*/ 9625 h 6872438"/>
              <a:gd name="connsiteX6" fmla="*/ 9509787 w 9509787"/>
              <a:gd name="connsiteY6" fmla="*/ 644757 h 6872438"/>
              <a:gd name="connsiteX0" fmla="*/ 9096476 w 9106101"/>
              <a:gd name="connsiteY0" fmla="*/ 1557385 h 6872438"/>
              <a:gd name="connsiteX1" fmla="*/ 4591251 w 9106101"/>
              <a:gd name="connsiteY1" fmla="*/ 6872438 h 6872438"/>
              <a:gd name="connsiteX2" fmla="*/ 19251 w 9106101"/>
              <a:gd name="connsiteY2" fmla="*/ 6872438 h 6872438"/>
              <a:gd name="connsiteX3" fmla="*/ 0 w 9106101"/>
              <a:gd name="connsiteY3" fmla="*/ 2310063 h 6872438"/>
              <a:gd name="connsiteX4" fmla="*/ 9523 w 9106101"/>
              <a:gd name="connsiteY4" fmla="*/ 0 h 6872438"/>
              <a:gd name="connsiteX5" fmla="*/ 9106101 w 9106101"/>
              <a:gd name="connsiteY5" fmla="*/ 9625 h 6872438"/>
              <a:gd name="connsiteX0" fmla="*/ 9096476 w 9106101"/>
              <a:gd name="connsiteY0" fmla="*/ 1557385 h 6872438"/>
              <a:gd name="connsiteX1" fmla="*/ 4591251 w 9106101"/>
              <a:gd name="connsiteY1" fmla="*/ 6872438 h 6872438"/>
              <a:gd name="connsiteX2" fmla="*/ 19251 w 9106101"/>
              <a:gd name="connsiteY2" fmla="*/ 6872438 h 6872438"/>
              <a:gd name="connsiteX3" fmla="*/ 0 w 9106101"/>
              <a:gd name="connsiteY3" fmla="*/ 2310063 h 6872438"/>
              <a:gd name="connsiteX4" fmla="*/ 9523 w 9106101"/>
              <a:gd name="connsiteY4" fmla="*/ 0 h 6872438"/>
              <a:gd name="connsiteX5" fmla="*/ 8852055 w 9106101"/>
              <a:gd name="connsiteY5" fmla="*/ 9625 h 6872438"/>
              <a:gd name="connsiteX6" fmla="*/ 9106101 w 9106101"/>
              <a:gd name="connsiteY6" fmla="*/ 9625 h 6872438"/>
              <a:gd name="connsiteX0" fmla="*/ 9096476 w 9096476"/>
              <a:gd name="connsiteY0" fmla="*/ 1557385 h 6872438"/>
              <a:gd name="connsiteX1" fmla="*/ 4591251 w 9096476"/>
              <a:gd name="connsiteY1" fmla="*/ 6872438 h 6872438"/>
              <a:gd name="connsiteX2" fmla="*/ 19251 w 9096476"/>
              <a:gd name="connsiteY2" fmla="*/ 6872438 h 6872438"/>
              <a:gd name="connsiteX3" fmla="*/ 0 w 9096476"/>
              <a:gd name="connsiteY3" fmla="*/ 2310063 h 6872438"/>
              <a:gd name="connsiteX4" fmla="*/ 9523 w 9096476"/>
              <a:gd name="connsiteY4" fmla="*/ 0 h 6872438"/>
              <a:gd name="connsiteX5" fmla="*/ 8852055 w 9096476"/>
              <a:gd name="connsiteY5" fmla="*/ 9625 h 6872438"/>
              <a:gd name="connsiteX0" fmla="*/ 9096476 w 9096476"/>
              <a:gd name="connsiteY0" fmla="*/ 1557385 h 6872438"/>
              <a:gd name="connsiteX1" fmla="*/ 4591251 w 9096476"/>
              <a:gd name="connsiteY1" fmla="*/ 6872438 h 6872438"/>
              <a:gd name="connsiteX2" fmla="*/ 19251 w 9096476"/>
              <a:gd name="connsiteY2" fmla="*/ 6872438 h 6872438"/>
              <a:gd name="connsiteX3" fmla="*/ 0 w 9096476"/>
              <a:gd name="connsiteY3" fmla="*/ 2310063 h 6872438"/>
              <a:gd name="connsiteX4" fmla="*/ 9523 w 9096476"/>
              <a:gd name="connsiteY4" fmla="*/ 0 h 6872438"/>
              <a:gd name="connsiteX5" fmla="*/ 9096328 w 9096476"/>
              <a:gd name="connsiteY5" fmla="*/ 9625 h 6872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6476" h="6872438">
                <a:moveTo>
                  <a:pt x="9096476" y="1557385"/>
                </a:moveTo>
                <a:lnTo>
                  <a:pt x="4591251" y="6872438"/>
                </a:lnTo>
                <a:lnTo>
                  <a:pt x="19251" y="6872438"/>
                </a:lnTo>
                <a:lnTo>
                  <a:pt x="0" y="2310063"/>
                </a:lnTo>
                <a:cubicBezTo>
                  <a:pt x="3174" y="1540042"/>
                  <a:pt x="6349" y="770021"/>
                  <a:pt x="9523" y="0"/>
                </a:cubicBezTo>
                <a:lnTo>
                  <a:pt x="9096328" y="9625"/>
                </a:lnTo>
              </a:path>
            </a:pathLst>
          </a:custGeom>
          <a:gradFill flip="none" rotWithShape="1">
            <a:gsLst>
              <a:gs pos="32000">
                <a:schemeClr val="accent3"/>
              </a:gs>
              <a:gs pos="100000">
                <a:schemeClr val="tx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4025" y="928689"/>
            <a:ext cx="8229600" cy="1014411"/>
          </a:xfrm>
        </p:spPr>
        <p:txBody>
          <a:bodyPr lIns="0" tIns="0" anchor="ctr" anchorCtr="0">
            <a:noAutofit/>
          </a:bodyPr>
          <a:lstStyle>
            <a:lvl1pPr>
              <a:lnSpc>
                <a:spcPts val="4400"/>
              </a:lnSpc>
              <a:defRPr sz="4400"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025" y="2032001"/>
            <a:ext cx="6813550" cy="757238"/>
          </a:xfrm>
        </p:spPr>
        <p:txBody>
          <a:bodyPr lIns="0" tIns="0">
            <a:normAutofit/>
          </a:bodyPr>
          <a:lstStyle>
            <a:lvl1pPr marL="0" indent="0" algn="l">
              <a:buNone/>
              <a:defRPr sz="2800" i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4025" y="2960016"/>
            <a:ext cx="2771775" cy="680122"/>
          </a:xfrm>
        </p:spPr>
        <p:txBody>
          <a:bodyPr lIns="0" tIns="0" rIns="0" bIns="0" anchor="t" anchorCtr="0"/>
          <a:lstStyle>
            <a:lvl1pPr algn="l">
              <a:defRPr sz="2000">
                <a:solidFill>
                  <a:schemeClr val="bg2"/>
                </a:solidFill>
                <a:latin typeface="+mn-lt"/>
              </a:defRPr>
            </a:lvl1pPr>
          </a:lstStyle>
          <a:p>
            <a:fld id="{B819A6FA-33A9-49F7-960E-2639F8B0438B}" type="datetime1">
              <a:rPr lang="en-US" smtClean="0"/>
              <a:pPr/>
              <a:t>6/24/2014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4026" y="6169025"/>
            <a:ext cx="1040478" cy="688975"/>
          </a:xfrm>
        </p:spPr>
        <p:txBody>
          <a:bodyPr anchor="ctr" anchorCtr="0"/>
          <a:lstStyle>
            <a:lvl1pPr algn="l">
              <a:defRPr sz="900">
                <a:solidFill>
                  <a:schemeClr val="bg2"/>
                </a:solidFill>
                <a:latin typeface="+mn-lt"/>
              </a:defRPr>
            </a:lvl1pPr>
          </a:lstStyle>
          <a:p>
            <a:fld id="{E1B05AA8-65BD-48D2-92CF-868EF30FACE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neustar_TM_RGB_pos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326113" y="5706367"/>
            <a:ext cx="2360192" cy="483413"/>
          </a:xfrm>
          <a:prstGeom prst="rect">
            <a:avLst/>
          </a:prstGeom>
        </p:spPr>
      </p:pic>
      <p:sp>
        <p:nvSpPr>
          <p:cNvPr id="12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54025" y="4479925"/>
            <a:ext cx="5476875" cy="353652"/>
          </a:xfrm>
        </p:spPr>
        <p:txBody>
          <a:bodyPr>
            <a:normAutofit/>
          </a:bodyPr>
          <a:lstStyle>
            <a:lvl1pPr marL="231775" indent="-231775">
              <a:buNone/>
              <a:defRPr sz="18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Click here to edit Speaker’s name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454025" y="4930419"/>
            <a:ext cx="4089400" cy="580103"/>
          </a:xfrm>
        </p:spPr>
        <p:txBody>
          <a:bodyPr>
            <a:normAutofit/>
          </a:bodyPr>
          <a:lstStyle>
            <a:lvl1pPr marL="0" indent="0">
              <a:buNone/>
              <a:defRPr sz="1600" i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Title / Company Name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41829" y="6164826"/>
            <a:ext cx="2701596" cy="693174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© Neustar Inc. / Proprietary and Confidential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025" y="345110"/>
            <a:ext cx="8232775" cy="69768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5AF6F-B98C-42E2-A581-C1AF16F2E629}" type="datetime1">
              <a:rPr lang="en-US" smtClean="0"/>
              <a:pPr/>
              <a:t>6/24/2014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Neustar Inc. / Proprietary and Confidential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ACB5446C-1109-4E94-851D-79DB2F7223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9947-06F1-4483-85C8-6215B1BC4946}" type="datetime1">
              <a:rPr lang="en-US" smtClean="0"/>
              <a:pPr/>
              <a:t>6/24/2014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Neustar Inc. / Proprietary and Confidential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ACB5446C-1109-4E94-851D-79DB2F7223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025" y="156967"/>
            <a:ext cx="8229599" cy="885825"/>
          </a:xfrm>
        </p:spPr>
        <p:txBody>
          <a:bodyPr anchor="b" anchorCtr="0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5800" y="1146175"/>
            <a:ext cx="5461000" cy="4979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146176"/>
            <a:ext cx="2709863" cy="4979988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6F71-58DB-4F99-AA24-C795C3E13EB1}" type="datetime1">
              <a:rPr lang="en-US" smtClean="0"/>
              <a:pPr/>
              <a:t>6/24/2014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Neustar Inc. / Proprietary and 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ACB5446C-1109-4E94-851D-79DB2F72232B}" type="slidenum">
              <a:rPr lang="en-US" smtClean="0"/>
              <a:pPr algn="l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025" y="42863"/>
            <a:ext cx="8229599" cy="885825"/>
          </a:xfrm>
        </p:spPr>
        <p:txBody>
          <a:bodyPr anchor="b" anchorCtr="0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562" y="1146175"/>
            <a:ext cx="5494337" cy="4979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8D7F-7F19-41B8-BF5B-51A5C0B5E6F1}" type="datetime1">
              <a:rPr lang="en-US" smtClean="0"/>
              <a:pPr/>
              <a:t>6/24/2014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Neustar Inc. / Proprietary and 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ACB5446C-1109-4E94-851D-79DB2F72232B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5999163" y="1146175"/>
            <a:ext cx="2684462" cy="5022850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262716"/>
            <a:ext cx="5486400" cy="51865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00225" y="11461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9471" y="5860026"/>
            <a:ext cx="5489217" cy="31217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B7A2-A0E1-43B6-801C-F0748487D8BF}" type="datetime1">
              <a:rPr lang="en-US" smtClean="0"/>
              <a:pPr/>
              <a:t>6/24/2014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Neustar Inc. / Proprietary and 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ACB5446C-1109-4E94-851D-79DB2F72232B}" type="slidenum">
              <a:rPr lang="en-US" smtClean="0"/>
              <a:pPr algn="l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432D-D5F1-412C-8CB1-0375B07D8251}" type="datetime1">
              <a:rPr lang="en-US" smtClean="0"/>
              <a:pPr/>
              <a:t>6/24/2014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Neustar Inc. / Proprietary and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164826"/>
            <a:ext cx="1302774" cy="693174"/>
          </a:xfrm>
        </p:spPr>
        <p:txBody>
          <a:bodyPr/>
          <a:lstStyle/>
          <a:p>
            <a:pPr algn="l"/>
            <a:fld id="{ACB5446C-1109-4E94-851D-79DB2F72232B}" type="slidenum">
              <a:rPr lang="en-US" smtClean="0"/>
              <a:pPr algn="l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F4E4-40D6-4BD0-86F9-072F933AEEF3}" type="datetime1">
              <a:rPr lang="en-US" smtClean="0"/>
              <a:pPr/>
              <a:t>6/24/2014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Neustar Inc. / Proprietary and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ACB5446C-1109-4E94-851D-79DB2F72232B}" type="slidenum">
              <a:rPr lang="en-US" smtClean="0"/>
              <a:pPr algn="l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828799" y="2031999"/>
            <a:ext cx="6854825" cy="4137026"/>
          </a:xfrm>
        </p:spPr>
        <p:txBody>
          <a:bodyPr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bg1"/>
              </a:buClr>
              <a:buSzPct val="100000"/>
              <a:buFont typeface="Arial" pitchFamily="34" charset="0"/>
              <a:buNone/>
              <a:tabLst/>
              <a:defRPr sz="3200" baseline="0">
                <a:ln w="0">
                  <a:noFill/>
                </a:ln>
                <a:solidFill>
                  <a:srgbClr val="7D7D7D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 smtClean="0"/>
              <a:t>Agenda Item</a:t>
            </a:r>
          </a:p>
          <a:p>
            <a:pPr lvl="0" eaLnBrk="1" latinLnBrk="0" hangingPunct="1"/>
            <a:r>
              <a:rPr kumimoji="0" lang="en-US" dirty="0" smtClean="0"/>
              <a:t>Agenda Item</a:t>
            </a:r>
          </a:p>
          <a:p>
            <a:pPr lvl="0" eaLnBrk="1" latinLnBrk="0" hangingPunct="1"/>
            <a:r>
              <a:rPr kumimoji="0" lang="en-US" dirty="0" smtClean="0"/>
              <a:t>Agenda Item</a:t>
            </a:r>
          </a:p>
          <a:p>
            <a:pPr lvl="0" eaLnBrk="1" latinLnBrk="0" hangingPunct="1"/>
            <a:r>
              <a:rPr kumimoji="0" lang="en-US" dirty="0" smtClean="0"/>
              <a:t>Agenda Item</a:t>
            </a:r>
          </a:p>
          <a:p>
            <a:pPr lvl="0" eaLnBrk="1" latinLnBrk="0" hangingPunct="1"/>
            <a:r>
              <a:rPr kumimoji="0" lang="en-US" dirty="0" smtClean="0"/>
              <a:t>Agenda Item</a:t>
            </a:r>
          </a:p>
          <a:p>
            <a:pPr lvl="0" eaLnBrk="1" latinLnBrk="0" hangingPunct="1"/>
            <a:r>
              <a:rPr kumimoji="0" lang="en-US" dirty="0" smtClean="0"/>
              <a:t>Agenda Item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Neustar Inc. / Proprietary and Confidential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828800" y="1146174"/>
            <a:ext cx="6324600" cy="885825"/>
          </a:xfrm>
        </p:spPr>
        <p:txBody>
          <a:bodyPr vert="horz" bIns="0" anchor="ctr" anchorCtr="0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000" b="0" cap="small" baseline="0">
                <a:ln w="6350">
                  <a:noFill/>
                </a:ln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 smtClean="0"/>
              <a:t>Agenda</a:t>
            </a:r>
            <a:endParaRPr kumimoji="0"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164826"/>
            <a:ext cx="1302774" cy="693174"/>
          </a:xfrm>
        </p:spPr>
        <p:txBody>
          <a:bodyPr/>
          <a:lstStyle/>
          <a:p>
            <a:pPr algn="l"/>
            <a:fld id="{ACB5446C-1109-4E94-851D-79DB2F72232B}" type="slidenum">
              <a:rPr lang="en-US" smtClean="0"/>
              <a:pPr algn="l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1200"/>
              </a:spcBef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5E91B-404A-4515-A5F1-88B8EB1DCF17}" type="datetime1">
              <a:rPr lang="en-US" smtClean="0"/>
              <a:pPr/>
              <a:t>6/24/2014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Neustar Inc. / Proprietary and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ACB5446C-1109-4E94-851D-79DB2F7223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 with first line none 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lnSpc>
                <a:spcPct val="100000"/>
              </a:lnSpc>
              <a:spcBef>
                <a:spcPts val="1200"/>
              </a:spcBef>
              <a:buNone/>
              <a:defRPr b="1"/>
            </a:lvl1pPr>
            <a:lvl2pPr marL="177800" indent="-177800">
              <a:buSzPct val="80000"/>
              <a:buFont typeface="Arial" pitchFamily="34" charset="0"/>
              <a:buChar char="•"/>
              <a:defRPr/>
            </a:lvl2pPr>
            <a:lvl3pPr marL="398463" indent="-228600">
              <a:buFont typeface="Arial" pitchFamily="34" charset="0"/>
              <a:buChar char="»"/>
              <a:defRPr/>
            </a:lvl3pPr>
            <a:lvl4pPr marL="684213" indent="-228600">
              <a:buFont typeface="Arial" pitchFamily="34" charset="0"/>
              <a:buChar char="─"/>
              <a:defRPr sz="1800"/>
            </a:lvl4pPr>
            <a:lvl5pPr marL="857250" indent="-174625"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1C9F4-BAB8-412F-B227-59EE041B0998}" type="datetime1">
              <a:rPr lang="en-US" smtClean="0"/>
              <a:pPr/>
              <a:t>6/24/2014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Neustar Inc. / Proprietary and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ACB5446C-1109-4E94-851D-79DB2F7223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025" y="2032000"/>
            <a:ext cx="8232775" cy="4132826"/>
          </a:xfrm>
        </p:spPr>
        <p:txBody>
          <a:bodyPr/>
          <a:lstStyle>
            <a:lvl1pPr>
              <a:defRPr>
                <a:solidFill>
                  <a:srgbClr val="7D7D7D"/>
                </a:solidFill>
              </a:defRPr>
            </a:lvl1pPr>
            <a:lvl2pPr>
              <a:defRPr>
                <a:solidFill>
                  <a:srgbClr val="7D7D7D"/>
                </a:solidFill>
              </a:defRPr>
            </a:lvl2pPr>
            <a:lvl3pPr>
              <a:defRPr>
                <a:solidFill>
                  <a:srgbClr val="7D7D7D"/>
                </a:solidFill>
              </a:defRPr>
            </a:lvl3pPr>
            <a:lvl4pPr>
              <a:defRPr>
                <a:solidFill>
                  <a:srgbClr val="7D7D7D"/>
                </a:solidFill>
              </a:defRPr>
            </a:lvl4pPr>
            <a:lvl5pPr>
              <a:defRPr>
                <a:solidFill>
                  <a:srgbClr val="7D7D7D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5EDB-C34D-430E-80BA-65294DAB6571}" type="datetime1">
              <a:rPr lang="en-US" smtClean="0"/>
              <a:pPr/>
              <a:t>6/24/2014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Neustar Inc. / Proprietary and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ACB5446C-1109-4E94-851D-79DB2F7223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4025" y="1143621"/>
            <a:ext cx="8229600" cy="888379"/>
          </a:xfrm>
        </p:spPr>
        <p:txBody>
          <a:bodyPr tIns="91440" bIns="182880" anchor="t">
            <a:normAutofit/>
          </a:bodyPr>
          <a:lstStyle>
            <a:lvl1pPr>
              <a:buNone/>
              <a:defRPr sz="3200" i="0">
                <a:solidFill>
                  <a:srgbClr val="7D7D7D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Click to edit Master sub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146175"/>
            <a:ext cx="9144000" cy="3333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4026" y="2847975"/>
            <a:ext cx="4089400" cy="829290"/>
          </a:xfrm>
        </p:spPr>
        <p:txBody>
          <a:bodyPr anchor="t" anchorCtr="0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Subtitle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8E972-8A49-4768-8867-C10CCAD9B9D1}" type="datetime1">
              <a:rPr lang="en-US" smtClean="0"/>
              <a:pPr/>
              <a:t>6/24/2014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Neustar Inc. / Proprietary and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ACB5446C-1109-4E94-851D-79DB2F72232B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8" name="Freeform 7"/>
          <p:cNvSpPr/>
          <p:nvPr userDrawn="1"/>
        </p:nvSpPr>
        <p:spPr>
          <a:xfrm>
            <a:off x="5239099" y="1140542"/>
            <a:ext cx="3904901" cy="3339383"/>
          </a:xfrm>
          <a:custGeom>
            <a:avLst/>
            <a:gdLst>
              <a:gd name="connsiteX0" fmla="*/ 4542503 w 4542503"/>
              <a:gd name="connsiteY0" fmla="*/ 0 h 3342968"/>
              <a:gd name="connsiteX1" fmla="*/ 2713703 w 4542503"/>
              <a:gd name="connsiteY1" fmla="*/ 9832 h 3342968"/>
              <a:gd name="connsiteX2" fmla="*/ 0 w 4542503"/>
              <a:gd name="connsiteY2" fmla="*/ 3342968 h 3342968"/>
              <a:gd name="connsiteX3" fmla="*/ 4542503 w 4542503"/>
              <a:gd name="connsiteY3" fmla="*/ 3333135 h 3342968"/>
              <a:gd name="connsiteX4" fmla="*/ 4542503 w 4542503"/>
              <a:gd name="connsiteY4" fmla="*/ 0 h 3342968"/>
              <a:gd name="connsiteX0" fmla="*/ 4542503 w 4542503"/>
              <a:gd name="connsiteY0" fmla="*/ 0 h 3342968"/>
              <a:gd name="connsiteX1" fmla="*/ 3298165 w 4542503"/>
              <a:gd name="connsiteY1" fmla="*/ 9833 h 3342968"/>
              <a:gd name="connsiteX2" fmla="*/ 0 w 4542503"/>
              <a:gd name="connsiteY2" fmla="*/ 3342968 h 3342968"/>
              <a:gd name="connsiteX3" fmla="*/ 4542503 w 4542503"/>
              <a:gd name="connsiteY3" fmla="*/ 3333135 h 3342968"/>
              <a:gd name="connsiteX4" fmla="*/ 4542503 w 4542503"/>
              <a:gd name="connsiteY4" fmla="*/ 0 h 3342968"/>
              <a:gd name="connsiteX0" fmla="*/ 3168170 w 3168170"/>
              <a:gd name="connsiteY0" fmla="*/ 0 h 3342968"/>
              <a:gd name="connsiteX1" fmla="*/ 1923832 w 3168170"/>
              <a:gd name="connsiteY1" fmla="*/ 9833 h 3342968"/>
              <a:gd name="connsiteX2" fmla="*/ 0 w 3168170"/>
              <a:gd name="connsiteY2" fmla="*/ 3342968 h 3342968"/>
              <a:gd name="connsiteX3" fmla="*/ 3168170 w 3168170"/>
              <a:gd name="connsiteY3" fmla="*/ 3333135 h 3342968"/>
              <a:gd name="connsiteX4" fmla="*/ 3168170 w 3168170"/>
              <a:gd name="connsiteY4" fmla="*/ 0 h 3342968"/>
              <a:gd name="connsiteX0" fmla="*/ 3904901 w 3904901"/>
              <a:gd name="connsiteY0" fmla="*/ 0 h 3342968"/>
              <a:gd name="connsiteX1" fmla="*/ 2660563 w 3904901"/>
              <a:gd name="connsiteY1" fmla="*/ 9833 h 3342968"/>
              <a:gd name="connsiteX2" fmla="*/ 0 w 3904901"/>
              <a:gd name="connsiteY2" fmla="*/ 3342968 h 3342968"/>
              <a:gd name="connsiteX3" fmla="*/ 3904901 w 3904901"/>
              <a:gd name="connsiteY3" fmla="*/ 3333135 h 3342968"/>
              <a:gd name="connsiteX4" fmla="*/ 3904901 w 3904901"/>
              <a:gd name="connsiteY4" fmla="*/ 0 h 3342968"/>
              <a:gd name="connsiteX0" fmla="*/ 3904901 w 3904901"/>
              <a:gd name="connsiteY0" fmla="*/ 0 h 3342968"/>
              <a:gd name="connsiteX1" fmla="*/ 3114588 w 3904901"/>
              <a:gd name="connsiteY1" fmla="*/ 9834 h 3342968"/>
              <a:gd name="connsiteX2" fmla="*/ 0 w 3904901"/>
              <a:gd name="connsiteY2" fmla="*/ 3342968 h 3342968"/>
              <a:gd name="connsiteX3" fmla="*/ 3904901 w 3904901"/>
              <a:gd name="connsiteY3" fmla="*/ 3333135 h 3342968"/>
              <a:gd name="connsiteX4" fmla="*/ 3904901 w 3904901"/>
              <a:gd name="connsiteY4" fmla="*/ 0 h 3342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04901" h="3342968">
                <a:moveTo>
                  <a:pt x="3904901" y="0"/>
                </a:moveTo>
                <a:lnTo>
                  <a:pt x="3114588" y="9834"/>
                </a:lnTo>
                <a:lnTo>
                  <a:pt x="0" y="3342968"/>
                </a:lnTo>
                <a:lnTo>
                  <a:pt x="3904901" y="3333135"/>
                </a:lnTo>
                <a:lnTo>
                  <a:pt x="3904901" y="0"/>
                </a:lnTo>
                <a:close/>
              </a:path>
            </a:pathLst>
          </a:custGeom>
          <a:gradFill flip="none" rotWithShape="1">
            <a:gsLst>
              <a:gs pos="0">
                <a:schemeClr val="tx2"/>
              </a:gs>
              <a:gs pos="100000">
                <a:schemeClr val="accent3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4025" y="2032000"/>
            <a:ext cx="6946016" cy="757238"/>
          </a:xfrm>
        </p:spPr>
        <p:txBody>
          <a:bodyPr anchor="ctr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BFF7A-A1B4-4F42-B0DF-547356DB3523}" type="datetime1">
              <a:rPr lang="en-US" smtClean="0"/>
              <a:pPr/>
              <a:t>6/24/2014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Neustar Inc. / Proprietary and Confidential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ACB5446C-1109-4E94-851D-79DB2F72232B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54025" y="235974"/>
            <a:ext cx="8229600" cy="1796026"/>
          </a:xfrm>
        </p:spPr>
        <p:txBody>
          <a:bodyPr bIns="91440" anchor="ctr" anchorCtr="0">
            <a:normAutofit/>
          </a:bodyPr>
          <a:lstStyle>
            <a:lvl1pPr marL="166688" indent="-166688">
              <a:buNone/>
              <a:defRPr sz="3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“Click to edit Quote text styles”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611688" y="2032000"/>
            <a:ext cx="4071937" cy="757238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>
                <a:solidFill>
                  <a:srgbClr val="7D7D7D"/>
                </a:solidFill>
              </a:defRPr>
            </a:lvl1pPr>
          </a:lstStyle>
          <a:p>
            <a:pPr lvl="0"/>
            <a:r>
              <a:rPr lang="en-US" dirty="0" smtClean="0"/>
              <a:t>Click to edit Source text styles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0" y="2847975"/>
            <a:ext cx="9144000" cy="3321050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1146176"/>
            <a:ext cx="4086225" cy="4979988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1688" y="1146176"/>
            <a:ext cx="4075112" cy="4979988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BE04E-1659-4968-A9C3-D39770BC92D9}" type="datetime1">
              <a:rPr lang="en-US" smtClean="0"/>
              <a:pPr/>
              <a:t>6/24/2014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Neustar Inc. / Proprietary and 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ACB5446C-1109-4E94-851D-79DB2F7223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hree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6176"/>
            <a:ext cx="2709864" cy="4979988"/>
          </a:xfrm>
        </p:spPr>
        <p:txBody>
          <a:bodyPr>
            <a:normAutofit/>
          </a:bodyPr>
          <a:lstStyle>
            <a:lvl1pPr marL="166688" indent="-166688"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99162" y="1146176"/>
            <a:ext cx="2687637" cy="4979988"/>
          </a:xfrm>
        </p:spPr>
        <p:txBody>
          <a:bodyPr>
            <a:normAutofit/>
          </a:bodyPr>
          <a:lstStyle>
            <a:lvl1pPr marL="166688" indent="-166688"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79D12-5E7D-427B-8D1F-D1ABE9A458AA}" type="datetime1">
              <a:rPr lang="en-US" smtClean="0"/>
              <a:pPr/>
              <a:t>6/24/2014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Neustar Inc. / Proprietary and 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ACB5446C-1109-4E94-851D-79DB2F7223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3"/>
          </p:nvPr>
        </p:nvSpPr>
        <p:spPr>
          <a:xfrm>
            <a:off x="3225800" y="1146175"/>
            <a:ext cx="2687637" cy="4979988"/>
          </a:xfrm>
        </p:spPr>
        <p:txBody>
          <a:bodyPr>
            <a:normAutofit/>
          </a:bodyPr>
          <a:lstStyle>
            <a:lvl1pPr marL="166688" indent="-166688"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4025" y="1146174"/>
            <a:ext cx="4089400" cy="885825"/>
          </a:xfrm>
        </p:spPr>
        <p:txBody>
          <a:bodyPr bIns="91440" anchor="b" anchorCtr="0">
            <a:normAutofit/>
          </a:bodyPr>
          <a:lstStyle>
            <a:lvl1pPr marL="0" indent="0">
              <a:buNone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  <a:latin typeface="Akkurat-Bold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4025" y="2032000"/>
            <a:ext cx="4089400" cy="4094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11688" y="1146174"/>
            <a:ext cx="4071937" cy="885825"/>
          </a:xfrm>
        </p:spPr>
        <p:txBody>
          <a:bodyPr bIns="91440" anchor="b" anchorCtr="0">
            <a:normAutofit/>
          </a:bodyPr>
          <a:lstStyle>
            <a:lvl1pPr marL="0" indent="0">
              <a:buNone/>
              <a:defRPr sz="2400" b="0" baseline="0">
                <a:latin typeface="Akkurat-Bold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11689" y="2032000"/>
            <a:ext cx="4071936" cy="4094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80F89-50B2-4D66-90D4-190ABA5A04CB}" type="datetime1">
              <a:rPr lang="en-US" smtClean="0"/>
              <a:pPr/>
              <a:t>6/24/2014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Neustar Inc. / Proprietary and Confidential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ACB5446C-1109-4E94-851D-79DB2F7223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68249"/>
            <a:ext cx="8229600" cy="663729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4025" y="1146174"/>
            <a:ext cx="8232775" cy="501865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09934" y="0"/>
            <a:ext cx="93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5426D-0A7E-4EF8-9A5B-34FE99AAF17B}" type="datetime1">
              <a:rPr lang="en-US" smtClean="0"/>
              <a:pPr/>
              <a:t>6/24/2014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15148" y="6164826"/>
            <a:ext cx="2703871" cy="69317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© Neustar Inc. / Proprietary and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164826"/>
            <a:ext cx="1302774" cy="69317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fld id="{ACB5446C-1109-4E94-851D-79DB2F72232B}" type="slidenum">
              <a:rPr lang="en-US" smtClean="0"/>
              <a:pPr algn="l"/>
              <a:t>‹#›</a:t>
            </a:fld>
            <a:endParaRPr lang="en-US" dirty="0"/>
          </a:p>
        </p:txBody>
      </p:sp>
      <p:pic>
        <p:nvPicPr>
          <p:cNvPr id="8" name="Picture 7" descr="neustar_TM_RGB_pos.png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7295468" y="6365133"/>
            <a:ext cx="1371600" cy="28093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712" r:id="rId3"/>
    <p:sldLayoutId id="2147483711" r:id="rId4"/>
    <p:sldLayoutId id="2147483698" r:id="rId5"/>
    <p:sldLayoutId id="2147483708" r:id="rId6"/>
    <p:sldLayoutId id="2147483699" r:id="rId7"/>
    <p:sldLayoutId id="2147483709" r:id="rId8"/>
    <p:sldLayoutId id="2147483700" r:id="rId9"/>
    <p:sldLayoutId id="2147483701" r:id="rId10"/>
    <p:sldLayoutId id="2147483702" r:id="rId11"/>
    <p:sldLayoutId id="2147483703" r:id="rId12"/>
    <p:sldLayoutId id="2147483710" r:id="rId13"/>
    <p:sldLayoutId id="2147483704" r:id="rId14"/>
    <p:sldLayoutId id="2147483705" r:id="rId15"/>
    <p:sldLayoutId id="2147483706" r:id="rId16"/>
    <p:sldLayoutId id="2147483686" r:id="rId17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Arial" pitchFamily="34" charset="0"/>
        </a:defRPr>
      </a:lvl1pPr>
    </p:titleStyle>
    <p:bodyStyle>
      <a:lvl1pPr marL="169863" indent="-169863" algn="l" defTabSz="914400" rtl="0" eaLnBrk="1" latinLnBrk="0" hangingPunct="1">
        <a:spcBef>
          <a:spcPts val="1200"/>
        </a:spcBef>
        <a:buClr>
          <a:schemeClr val="accent1"/>
        </a:buClr>
        <a:buFont typeface="Arial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Arial" pitchFamily="34" charset="0"/>
        </a:defRPr>
      </a:lvl1pPr>
      <a:lvl2pPr marL="395288" indent="-177800" algn="l" defTabSz="914400" rtl="0" eaLnBrk="1" latinLnBrk="0" hangingPunct="1">
        <a:spcBef>
          <a:spcPts val="300"/>
        </a:spcBef>
        <a:buClr>
          <a:schemeClr val="accent1"/>
        </a:buClr>
        <a:buSzPct val="75000"/>
        <a:buFont typeface="Arial" pitchFamily="34" charset="0"/>
        <a:buChar char="»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90563" indent="-228600" algn="l" defTabSz="914400" rtl="0" eaLnBrk="1" latinLnBrk="0" hangingPunct="1">
        <a:spcBef>
          <a:spcPts val="300"/>
        </a:spcBef>
        <a:buClr>
          <a:schemeClr val="accent1"/>
        </a:buClr>
        <a:buFont typeface="Arial" pitchFamily="34" charset="0"/>
        <a:buChar char="−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68375" indent="-228600" algn="l" defTabSz="914400" rtl="0" eaLnBrk="1" latinLnBrk="0" hangingPunct="1">
        <a:spcBef>
          <a:spcPts val="3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93800" indent="-228600" algn="l" defTabSz="914400" rtl="0" eaLnBrk="1" latinLnBrk="0" hangingPunct="1">
        <a:spcBef>
          <a:spcPts val="3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4026" y="2847974"/>
            <a:ext cx="5565774" cy="1571626"/>
          </a:xfrm>
        </p:spPr>
        <p:txBody>
          <a:bodyPr>
            <a:normAutofit/>
          </a:bodyPr>
          <a:lstStyle/>
          <a:p>
            <a:r>
              <a:rPr lang="en-US" dirty="0" smtClean="0"/>
              <a:t>Possible Impacts of IP Networks on Numbering</a:t>
            </a:r>
          </a:p>
          <a:p>
            <a:endParaRPr lang="en-US" sz="1600" dirty="0" smtClean="0"/>
          </a:p>
          <a:p>
            <a:r>
              <a:rPr lang="en-US" sz="1400" dirty="0" smtClean="0"/>
              <a:t>Tom </a:t>
            </a:r>
            <a:r>
              <a:rPr lang="en-US" sz="1400" dirty="0" err="1" smtClean="0"/>
              <a:t>McGarry</a:t>
            </a:r>
            <a:r>
              <a:rPr lang="en-US" sz="1400" dirty="0" smtClean="0"/>
              <a:t>, Neustar Fellow</a:t>
            </a:r>
          </a:p>
          <a:p>
            <a:r>
              <a:rPr lang="en-US" sz="1400" dirty="0" smtClean="0"/>
              <a:t>6-10-14</a:t>
            </a:r>
            <a:endParaRPr 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5446C-1109-4E94-851D-79DB2F7223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Telephone Numbers and IP Networks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49"/>
            <a:ext cx="8229600" cy="698551"/>
          </a:xfrm>
        </p:spPr>
        <p:txBody>
          <a:bodyPr>
            <a:normAutofit/>
          </a:bodyPr>
          <a:lstStyle/>
          <a:p>
            <a:r>
              <a:rPr lang="en-US" dirty="0"/>
              <a:t>A</a:t>
            </a:r>
            <a:r>
              <a:rPr lang="en-US" dirty="0" smtClean="0"/>
              <a:t>ddressing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025" y="1447800"/>
            <a:ext cx="8232775" cy="471702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Additional addressing information for IP</a:t>
            </a:r>
          </a:p>
          <a:p>
            <a:pPr lvl="1"/>
            <a:r>
              <a:rPr lang="en-US" dirty="0" smtClean="0"/>
              <a:t>In addition to CO code = switch &amp; SP</a:t>
            </a:r>
          </a:p>
          <a:p>
            <a:pPr lvl="1"/>
            <a:r>
              <a:rPr lang="en-US" dirty="0"/>
              <a:t>Could be IP address, URI, Tier 2 </a:t>
            </a:r>
            <a:r>
              <a:rPr lang="en-US" dirty="0" smtClean="0"/>
              <a:t>address, maybe other</a:t>
            </a:r>
            <a:endParaRPr lang="en-US" dirty="0"/>
          </a:p>
          <a:p>
            <a:pPr lvl="1"/>
            <a:r>
              <a:rPr lang="en-US" dirty="0" smtClean="0"/>
              <a:t>Could be at the SP level, CO code level or TN level</a:t>
            </a:r>
          </a:p>
          <a:p>
            <a:pPr lvl="2"/>
            <a:r>
              <a:rPr lang="en-US" dirty="0" smtClean="0"/>
              <a:t>TN level IP routing subject of SIP Forum/ATIS NNI group effort</a:t>
            </a:r>
          </a:p>
          <a:p>
            <a:r>
              <a:rPr lang="en-US" dirty="0" smtClean="0"/>
              <a:t>Fewer POIs for IP</a:t>
            </a:r>
          </a:p>
          <a:p>
            <a:pPr lvl="1"/>
            <a:r>
              <a:rPr lang="en-US" dirty="0" smtClean="0"/>
              <a:t>Rather than 1/LATA, perhaps 2-10 for entire NANP </a:t>
            </a:r>
          </a:p>
          <a:p>
            <a:pPr lvl="2"/>
            <a:r>
              <a:rPr lang="en-US" dirty="0" smtClean="0"/>
              <a:t>Fewer POI addresses</a:t>
            </a:r>
          </a:p>
          <a:p>
            <a:pPr lvl="2"/>
            <a:r>
              <a:rPr lang="en-US" dirty="0" smtClean="0"/>
              <a:t>States w/o POIs</a:t>
            </a:r>
          </a:p>
          <a:p>
            <a:pPr lvl="1"/>
            <a:r>
              <a:rPr lang="en-US" dirty="0" smtClean="0"/>
              <a:t>NPA or NPA-NXX could be associated with multiple POIs</a:t>
            </a:r>
          </a:p>
          <a:p>
            <a:pPr lvl="2"/>
            <a:r>
              <a:rPr lang="en-US" dirty="0" smtClean="0"/>
              <a:t>Impact to NPAC?</a:t>
            </a:r>
          </a:p>
          <a:p>
            <a:pPr lvl="1"/>
            <a:r>
              <a:rPr lang="en-US" dirty="0" smtClean="0"/>
              <a:t>Phasing out of LATA tandems, replaced by direct connect or 3</a:t>
            </a:r>
            <a:r>
              <a:rPr lang="en-US" baseline="30000" dirty="0" smtClean="0"/>
              <a:t>rd</a:t>
            </a:r>
            <a:r>
              <a:rPr lang="en-US" dirty="0" smtClean="0"/>
              <a:t> party transit provider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5446C-1109-4E94-851D-79DB2F72232B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49"/>
            <a:ext cx="8229600" cy="774751"/>
          </a:xfrm>
        </p:spPr>
        <p:txBody>
          <a:bodyPr>
            <a:normAutofit/>
          </a:bodyPr>
          <a:lstStyle/>
          <a:p>
            <a:r>
              <a:rPr lang="en-US" dirty="0"/>
              <a:t>A</a:t>
            </a:r>
            <a:r>
              <a:rPr lang="en-US" dirty="0" smtClean="0"/>
              <a:t>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025" y="1447800"/>
            <a:ext cx="8232775" cy="4717025"/>
          </a:xfrm>
        </p:spPr>
        <p:txBody>
          <a:bodyPr>
            <a:normAutofit/>
          </a:bodyPr>
          <a:lstStyle/>
          <a:p>
            <a:r>
              <a:rPr lang="en-US" dirty="0" smtClean="0"/>
              <a:t>Allocation to non-TSPs, i.e., Vonage petition</a:t>
            </a:r>
          </a:p>
          <a:p>
            <a:r>
              <a:rPr lang="en-US" dirty="0" smtClean="0"/>
              <a:t>Allocation not tied to a LATA and rate center</a:t>
            </a:r>
          </a:p>
          <a:p>
            <a:r>
              <a:rPr lang="en-US" dirty="0" smtClean="0"/>
              <a:t>Allocation in blocks smaller than 1K</a:t>
            </a:r>
          </a:p>
          <a:p>
            <a:r>
              <a:rPr lang="en-US" dirty="0" smtClean="0"/>
              <a:t>Non-geographic numbers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5446C-1109-4E94-851D-79DB2F7223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086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49"/>
            <a:ext cx="8229600" cy="698551"/>
          </a:xfrm>
        </p:spPr>
        <p:txBody>
          <a:bodyPr>
            <a:normAutofit/>
          </a:bodyPr>
          <a:lstStyle/>
          <a:p>
            <a:r>
              <a:rPr lang="en-US" dirty="0"/>
              <a:t>A</a:t>
            </a:r>
            <a:r>
              <a:rPr lang="en-US" dirty="0" smtClean="0"/>
              <a:t>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025" y="1447800"/>
            <a:ext cx="8232775" cy="4717025"/>
          </a:xfrm>
        </p:spPr>
        <p:txBody>
          <a:bodyPr>
            <a:normAutofit/>
          </a:bodyPr>
          <a:lstStyle/>
          <a:p>
            <a:r>
              <a:rPr lang="en-US" dirty="0" smtClean="0"/>
              <a:t>STIR required for IP transit</a:t>
            </a:r>
          </a:p>
          <a:p>
            <a:pPr lvl="1"/>
            <a:r>
              <a:rPr lang="en-US" dirty="0" smtClean="0"/>
              <a:t>Association of digital certificate with a TN to combat spoofing</a:t>
            </a:r>
          </a:p>
          <a:p>
            <a:pPr lvl="1"/>
            <a:r>
              <a:rPr lang="en-US" dirty="0" smtClean="0"/>
              <a:t>Rapidly becoming a hot button issue</a:t>
            </a:r>
          </a:p>
          <a:p>
            <a:r>
              <a:rPr lang="en-US" dirty="0" smtClean="0"/>
              <a:t>STIR digital certificate administration</a:t>
            </a:r>
          </a:p>
          <a:p>
            <a:pPr lvl="1"/>
            <a:r>
              <a:rPr lang="en-US" dirty="0" smtClean="0"/>
              <a:t>Allocation</a:t>
            </a:r>
          </a:p>
          <a:p>
            <a:pPr lvl="1"/>
            <a:r>
              <a:rPr lang="en-US" dirty="0" smtClean="0"/>
              <a:t>Porting</a:t>
            </a:r>
          </a:p>
          <a:p>
            <a:pPr lvl="1"/>
            <a:r>
              <a:rPr lang="en-US" dirty="0" smtClean="0"/>
              <a:t>Addressing already allocated TNs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5446C-1109-4E94-851D-79DB2F72232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086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ea typeface="MS PGothic" charset="0"/>
              </a:rPr>
              <a:t>Telephone identifiers</a:t>
            </a:r>
            <a:endParaRPr lang="en-US" dirty="0">
              <a:latin typeface="Arial" charset="0"/>
              <a:ea typeface="MS PGothic" charset="0"/>
            </a:endParaRPr>
          </a:p>
        </p:txBody>
      </p:sp>
      <p:sp>
        <p:nvSpPr>
          <p:cNvPr id="33794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D1AF4FA1-515F-BD41-915C-E72CE2B6582D}" type="slidenum">
              <a:rPr lang="en-US" sz="900">
                <a:solidFill>
                  <a:srgbClr val="7F7F7F"/>
                </a:solidFill>
              </a:rPr>
              <a:pPr eaLnBrk="1" hangingPunct="1"/>
              <a:t>5</a:t>
            </a:fld>
            <a:endParaRPr lang="en-US" sz="900">
              <a:solidFill>
                <a:srgbClr val="7F7F7F"/>
              </a:solidFill>
            </a:endParaRPr>
          </a:p>
        </p:txBody>
      </p:sp>
      <p:sp>
        <p:nvSpPr>
          <p:cNvPr id="33795" name="Content Placeholder 1"/>
          <p:cNvSpPr>
            <a:spLocks noGrp="1"/>
          </p:cNvSpPr>
          <p:nvPr>
            <p:ph idx="1"/>
          </p:nvPr>
        </p:nvSpPr>
        <p:spPr>
          <a:xfrm>
            <a:off x="454025" y="3886200"/>
            <a:ext cx="8232775" cy="2489200"/>
          </a:xfrm>
        </p:spPr>
        <p:txBody>
          <a:bodyPr>
            <a:normAutofit fontScale="92500" lnSpcReduction="20000"/>
          </a:bodyPr>
          <a:lstStyle/>
          <a:p>
            <a:r>
              <a:rPr lang="en-US" sz="1800" dirty="0" smtClean="0">
                <a:latin typeface="Arial" charset="0"/>
                <a:ea typeface="MS PGothic" charset="0"/>
              </a:rPr>
              <a:t>Telephone number – the number dialed to reach the user</a:t>
            </a:r>
          </a:p>
          <a:p>
            <a:r>
              <a:rPr lang="en-US" sz="1800" dirty="0" smtClean="0">
                <a:latin typeface="Arial" charset="0"/>
                <a:ea typeface="MS PGothic" charset="0"/>
              </a:rPr>
              <a:t>Routing identifier – enables call routing and session establishment between, and sometimes, within networks</a:t>
            </a:r>
          </a:p>
          <a:p>
            <a:pPr lvl="1"/>
            <a:r>
              <a:rPr lang="en-US" sz="1400" dirty="0" smtClean="0">
                <a:latin typeface="Arial" charset="0"/>
                <a:ea typeface="MS PGothic" charset="0"/>
              </a:rPr>
              <a:t>Today VoIP uses LRNs</a:t>
            </a:r>
          </a:p>
          <a:p>
            <a:pPr lvl="1"/>
            <a:r>
              <a:rPr lang="en-US" sz="1400" dirty="0" smtClean="0">
                <a:latin typeface="Arial" charset="0"/>
                <a:ea typeface="MS PGothic" charset="0"/>
              </a:rPr>
              <a:t>LRNs are E.164 numbers</a:t>
            </a:r>
          </a:p>
          <a:p>
            <a:r>
              <a:rPr lang="en-US" sz="1800" dirty="0" smtClean="0">
                <a:latin typeface="Arial" charset="0"/>
                <a:ea typeface="MS PGothic" charset="0"/>
              </a:rPr>
              <a:t>Subscription ID – identifies the user to networks</a:t>
            </a:r>
          </a:p>
          <a:p>
            <a:r>
              <a:rPr lang="en-US" sz="1800" dirty="0" smtClean="0">
                <a:latin typeface="Arial" charset="0"/>
                <a:ea typeface="MS PGothic" charset="0"/>
              </a:rPr>
              <a:t>Equipment ID – assigned by equipment manufacturer and identifies the device to networks</a:t>
            </a:r>
          </a:p>
          <a:p>
            <a:r>
              <a:rPr lang="en-US" sz="1800" dirty="0" smtClean="0">
                <a:latin typeface="Arial" charset="0"/>
                <a:ea typeface="MS PGothic" charset="0"/>
              </a:rPr>
              <a:t>IP address – assigned to a device for IP communications</a:t>
            </a:r>
            <a:endParaRPr lang="en-US" sz="1800" dirty="0">
              <a:latin typeface="Arial" charset="0"/>
              <a:ea typeface="MS PGothic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754191"/>
              </p:ext>
            </p:extLst>
          </p:nvPr>
        </p:nvGraphicFramePr>
        <p:xfrm>
          <a:off x="533400" y="1219200"/>
          <a:ext cx="7912100" cy="22240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447800"/>
                <a:gridCol w="1394460"/>
                <a:gridCol w="1805940"/>
                <a:gridCol w="1358900"/>
              </a:tblGrid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Identifier</a:t>
                      </a:r>
                      <a:endParaRPr lang="en-US" sz="1800" dirty="0"/>
                    </a:p>
                  </a:txBody>
                  <a:tcPr marL="91433" marR="91433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Wireline</a:t>
                      </a:r>
                      <a:endParaRPr lang="en-US" sz="1800" dirty="0"/>
                    </a:p>
                  </a:txBody>
                  <a:tcPr marL="91433" marR="91433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3GPP2</a:t>
                      </a:r>
                      <a:endParaRPr lang="en-US" sz="1800" dirty="0"/>
                    </a:p>
                  </a:txBody>
                  <a:tcPr marL="91433" marR="91433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3GPP</a:t>
                      </a:r>
                      <a:endParaRPr lang="en-US" sz="1800" dirty="0"/>
                    </a:p>
                  </a:txBody>
                  <a:tcPr marL="91433" marR="91433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VoIP</a:t>
                      </a:r>
                      <a:endParaRPr lang="en-US" sz="1800" dirty="0"/>
                    </a:p>
                  </a:txBody>
                  <a:tcPr marL="91433" marR="91433"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E.164 number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3" marR="91433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TN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3" marR="91433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MDN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3" marR="91433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MSISDN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3" marR="91433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TN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3" marR="91433"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Routing identifier</a:t>
                      </a:r>
                      <a:endParaRPr lang="en-US" sz="1600" dirty="0"/>
                    </a:p>
                  </a:txBody>
                  <a:tcPr marL="91433" marR="91433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LRN</a:t>
                      </a:r>
                      <a:endParaRPr lang="en-US" sz="1600" dirty="0"/>
                    </a:p>
                  </a:txBody>
                  <a:tcPr marL="91433" marR="91433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LRN</a:t>
                      </a:r>
                      <a:endParaRPr lang="en-US" sz="1600" dirty="0"/>
                    </a:p>
                  </a:txBody>
                  <a:tcPr marL="91433" marR="91433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LRN</a:t>
                      </a:r>
                      <a:endParaRPr lang="en-US" sz="1600" dirty="0"/>
                    </a:p>
                  </a:txBody>
                  <a:tcPr marL="91433" marR="91433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URI</a:t>
                      </a:r>
                      <a:endParaRPr lang="en-US" sz="1600" dirty="0"/>
                    </a:p>
                  </a:txBody>
                  <a:tcPr marL="91433" marR="91433"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Subscription ID</a:t>
                      </a:r>
                      <a:endParaRPr lang="en-US" sz="1600" dirty="0"/>
                    </a:p>
                  </a:txBody>
                  <a:tcPr marL="91433" marR="91433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NA</a:t>
                      </a:r>
                      <a:endParaRPr lang="en-US" sz="1600" dirty="0"/>
                    </a:p>
                  </a:txBody>
                  <a:tcPr marL="91433" marR="91433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MIN (E.164)</a:t>
                      </a:r>
                      <a:endParaRPr lang="en-US" sz="1600" dirty="0"/>
                    </a:p>
                  </a:txBody>
                  <a:tcPr marL="91433" marR="91433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IMSI (E.212)</a:t>
                      </a:r>
                      <a:endParaRPr lang="en-US" sz="1600" dirty="0"/>
                    </a:p>
                  </a:txBody>
                  <a:tcPr marL="91433" marR="91433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UN/PW</a:t>
                      </a:r>
                      <a:endParaRPr lang="en-US" sz="1600" dirty="0"/>
                    </a:p>
                  </a:txBody>
                  <a:tcPr marL="91433" marR="91433"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Equipment ID</a:t>
                      </a:r>
                      <a:endParaRPr lang="en-US" sz="1600" dirty="0"/>
                    </a:p>
                  </a:txBody>
                  <a:tcPr marL="91433" marR="91433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NA</a:t>
                      </a:r>
                      <a:endParaRPr lang="en-US" sz="1600" dirty="0"/>
                    </a:p>
                  </a:txBody>
                  <a:tcPr marL="91433" marR="91433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ESN, MEID</a:t>
                      </a:r>
                      <a:endParaRPr lang="en-US" sz="1600" dirty="0"/>
                    </a:p>
                  </a:txBody>
                  <a:tcPr marL="91433" marR="91433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IMEI</a:t>
                      </a:r>
                      <a:endParaRPr lang="en-US" sz="1600" dirty="0"/>
                    </a:p>
                  </a:txBody>
                  <a:tcPr marL="91433" marR="91433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MAC</a:t>
                      </a:r>
                      <a:endParaRPr lang="en-US" sz="1600" dirty="0"/>
                    </a:p>
                  </a:txBody>
                  <a:tcPr marL="91433" marR="91433"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IP address</a:t>
                      </a:r>
                      <a:endParaRPr lang="en-US" sz="1600" dirty="0"/>
                    </a:p>
                  </a:txBody>
                  <a:tcPr marL="91433" marR="91433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NA</a:t>
                      </a:r>
                      <a:endParaRPr lang="en-US" sz="1600" dirty="0"/>
                    </a:p>
                  </a:txBody>
                  <a:tcPr marL="91433" marR="91433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DHCP</a:t>
                      </a:r>
                      <a:endParaRPr lang="en-US" sz="1600" dirty="0"/>
                    </a:p>
                  </a:txBody>
                  <a:tcPr marL="91433" marR="91433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DHCP</a:t>
                      </a:r>
                      <a:endParaRPr lang="en-US" sz="1600" dirty="0"/>
                    </a:p>
                  </a:txBody>
                  <a:tcPr marL="91433" marR="91433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DHCP</a:t>
                      </a:r>
                      <a:endParaRPr lang="en-US" sz="1600" dirty="0"/>
                    </a:p>
                  </a:txBody>
                  <a:tcPr marL="91433" marR="91433" marT="45700" marB="457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032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of telephone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replacement for TNs likely</a:t>
            </a:r>
          </a:p>
          <a:p>
            <a:pPr lvl="1"/>
            <a:r>
              <a:rPr lang="en-US" dirty="0" smtClean="0"/>
              <a:t>No globally administered resource for identifying users</a:t>
            </a:r>
          </a:p>
          <a:p>
            <a:pPr lvl="1"/>
            <a:r>
              <a:rPr lang="en-US" dirty="0" err="1" smtClean="0"/>
              <a:t>WebRTC</a:t>
            </a:r>
            <a:r>
              <a:rPr lang="en-US" dirty="0" smtClean="0"/>
              <a:t> does not include the concept of a user identifier</a:t>
            </a:r>
          </a:p>
          <a:p>
            <a:r>
              <a:rPr lang="en-US" dirty="0" err="1" smtClean="0"/>
              <a:t>Screennames</a:t>
            </a:r>
            <a:r>
              <a:rPr lang="en-US" dirty="0" smtClean="0"/>
              <a:t>, usernames, address book names, click to talk, etc. more likely</a:t>
            </a:r>
          </a:p>
          <a:p>
            <a:r>
              <a:rPr lang="en-US" dirty="0" smtClean="0"/>
              <a:t>No need to work on TN replacement</a:t>
            </a:r>
          </a:p>
          <a:p>
            <a:pPr lvl="1"/>
            <a:r>
              <a:rPr lang="en-US" dirty="0" smtClean="0"/>
              <a:t>It will “just happen”</a:t>
            </a:r>
          </a:p>
          <a:p>
            <a:pPr lvl="1"/>
            <a:r>
              <a:rPr lang="en-US" dirty="0" smtClean="0"/>
              <a:t>There will be TNs and other identifiers, </a:t>
            </a:r>
            <a:r>
              <a:rPr lang="en-US" smtClean="0"/>
              <a:t>like today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5446C-1109-4E94-851D-79DB2F72232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000027"/>
      </p:ext>
    </p:extLst>
  </p:cSld>
  <p:clrMapOvr>
    <a:masterClrMapping/>
  </p:clrMapOvr>
</p:sld>
</file>

<file path=ppt/theme/theme1.xml><?xml version="1.0" encoding="utf-8"?>
<a:theme xmlns:a="http://schemas.openxmlformats.org/drawingml/2006/main" name="Neustar Green">
  <a:themeElements>
    <a:clrScheme name="Neustar">
      <a:dk1>
        <a:srgbClr val="000000"/>
      </a:dk1>
      <a:lt1>
        <a:sysClr val="window" lastClr="FFFFFF"/>
      </a:lt1>
      <a:dk2>
        <a:srgbClr val="024731"/>
      </a:dk2>
      <a:lt2>
        <a:srgbClr val="A9DC92"/>
      </a:lt2>
      <a:accent1>
        <a:srgbClr val="068658"/>
      </a:accent1>
      <a:accent2>
        <a:srgbClr val="009B48"/>
      </a:accent2>
      <a:accent3>
        <a:srgbClr val="00693C"/>
      </a:accent3>
      <a:accent4>
        <a:srgbClr val="DEE028"/>
      </a:accent4>
      <a:accent5>
        <a:srgbClr val="4F81BD"/>
      </a:accent5>
      <a:accent6>
        <a:srgbClr val="FFC000"/>
      </a:accent6>
      <a:hlink>
        <a:srgbClr val="009B48"/>
      </a:hlink>
      <a:folHlink>
        <a:srgbClr val="009B4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chemeClr val="accent3"/>
            </a:gs>
            <a:gs pos="100000">
              <a:schemeClr val="accent1">
                <a:alpha val="80000"/>
              </a:schemeClr>
            </a:gs>
          </a:gsLst>
          <a:lin ang="108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Neustar">
      <a:dk1>
        <a:srgbClr val="000000"/>
      </a:dk1>
      <a:lt1>
        <a:sysClr val="window" lastClr="FFFFFF"/>
      </a:lt1>
      <a:dk2>
        <a:srgbClr val="024731"/>
      </a:dk2>
      <a:lt2>
        <a:srgbClr val="A9DC92"/>
      </a:lt2>
      <a:accent1>
        <a:srgbClr val="068658"/>
      </a:accent1>
      <a:accent2>
        <a:srgbClr val="009B48"/>
      </a:accent2>
      <a:accent3>
        <a:srgbClr val="00693C"/>
      </a:accent3>
      <a:accent4>
        <a:srgbClr val="DEE028"/>
      </a:accent4>
      <a:accent5>
        <a:srgbClr val="4F81BD"/>
      </a:accent5>
      <a:accent6>
        <a:srgbClr val="FFC000"/>
      </a:accent6>
      <a:hlink>
        <a:srgbClr val="009B48"/>
      </a:hlink>
      <a:folHlink>
        <a:srgbClr val="009B48"/>
      </a:folHlink>
    </a:clrScheme>
    <a:fontScheme name="Neusta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96EEAA1F844D4B970725DD50003B28" ma:contentTypeVersion="0" ma:contentTypeDescription="Create a new document." ma:contentTypeScope="" ma:versionID="3c6fad33248ae80db61f105820951df6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0CA95FA-CB8A-446F-A39D-0707BF19D6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968D1448-4DFA-49D2-8052-E7F4D2D4D2DB}">
  <ds:schemaRefs>
    <ds:schemaRef ds:uri="http://schemas.microsoft.com/office/2006/documentManagement/types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9FC4D7B5-4521-4721-9D6B-2DBF10A795F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Neustar Green.potx</Template>
  <TotalTime>9810</TotalTime>
  <Words>356</Words>
  <Application>Microsoft Office PowerPoint</Application>
  <PresentationFormat>On-screen Show (4:3)</PresentationFormat>
  <Paragraphs>83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Neustar Green</vt:lpstr>
      <vt:lpstr>Telephone Numbers and IP Networks</vt:lpstr>
      <vt:lpstr>Addressing</vt:lpstr>
      <vt:lpstr>Allocation</vt:lpstr>
      <vt:lpstr>Authentication</vt:lpstr>
      <vt:lpstr>Telephone identifiers</vt:lpstr>
      <vt:lpstr>Future of telephone numbers</vt:lpstr>
    </vt:vector>
  </TitlesOfParts>
  <Company>NeuStar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Brad Windham</dc:creator>
  <cp:lastModifiedBy>Manning, John</cp:lastModifiedBy>
  <cp:revision>339</cp:revision>
  <dcterms:created xsi:type="dcterms:W3CDTF">2009-07-29T22:24:42Z</dcterms:created>
  <dcterms:modified xsi:type="dcterms:W3CDTF">2014-06-24T19:06:46Z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0x0101003B96EEAA1F844D4B970725DD50003B28</vt:lpwstr>
  </property>
</Properties>
</file>