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7"/>
  </p:notesMasterIdLst>
  <p:handoutMasterIdLst>
    <p:handoutMasterId r:id="rId38"/>
  </p:handoutMasterIdLst>
  <p:sldIdLst>
    <p:sldId id="256" r:id="rId2"/>
    <p:sldId id="285" r:id="rId3"/>
    <p:sldId id="299" r:id="rId4"/>
    <p:sldId id="329" r:id="rId5"/>
    <p:sldId id="307" r:id="rId6"/>
    <p:sldId id="300" r:id="rId7"/>
    <p:sldId id="321" r:id="rId8"/>
    <p:sldId id="317" r:id="rId9"/>
    <p:sldId id="324" r:id="rId10"/>
    <p:sldId id="325" r:id="rId11"/>
    <p:sldId id="310" r:id="rId12"/>
    <p:sldId id="309" r:id="rId13"/>
    <p:sldId id="308" r:id="rId14"/>
    <p:sldId id="301" r:id="rId15"/>
    <p:sldId id="302" r:id="rId16"/>
    <p:sldId id="313" r:id="rId17"/>
    <p:sldId id="311" r:id="rId18"/>
    <p:sldId id="304" r:id="rId19"/>
    <p:sldId id="303" r:id="rId20"/>
    <p:sldId id="305" r:id="rId21"/>
    <p:sldId id="306" r:id="rId22"/>
    <p:sldId id="312" r:id="rId23"/>
    <p:sldId id="314" r:id="rId24"/>
    <p:sldId id="320" r:id="rId25"/>
    <p:sldId id="315" r:id="rId26"/>
    <p:sldId id="323" r:id="rId27"/>
    <p:sldId id="294" r:id="rId28"/>
    <p:sldId id="297" r:id="rId29"/>
    <p:sldId id="316" r:id="rId30"/>
    <p:sldId id="322" r:id="rId31"/>
    <p:sldId id="327" r:id="rId32"/>
    <p:sldId id="328" r:id="rId33"/>
    <p:sldId id="326" r:id="rId34"/>
    <p:sldId id="318" r:id="rId35"/>
    <p:sldId id="31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kah Goodheart" initials="RG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6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02" d="100"/>
          <a:sy n="102" d="100"/>
        </p:scale>
        <p:origin x="-228" y="-102"/>
      </p:cViewPr>
      <p:guideLst>
        <p:guide orient="horz" pos="2118"/>
        <p:guide pos="25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47CB02-7F5C-6040-A128-6494C0732F43}" type="doc">
      <dgm:prSet loTypeId="urn:microsoft.com/office/officeart/2005/8/layout/hProcess9" loCatId="" qsTypeId="urn:microsoft.com/office/officeart/2005/8/quickstyle/simple4" qsCatId="simple" csTypeId="urn:microsoft.com/office/officeart/2005/8/colors/accent6_3" csCatId="accent6" phldr="1"/>
      <dgm:spPr/>
    </dgm:pt>
    <dgm:pt modelId="{460A3A0A-B2AB-314B-B22F-45108AB7D3B3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Phone number (CNG)</a:t>
          </a:r>
          <a:endParaRPr lang="en-US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ED461F0F-3DB2-274E-88D8-F49AF0739E4D}" type="parTrans" cxnId="{55CEE493-582D-0841-A85A-80410BD43663}">
      <dgm:prSet/>
      <dgm:spPr/>
      <dgm:t>
        <a:bodyPr/>
        <a:lstStyle/>
        <a:p>
          <a:endParaRPr lang="en-US"/>
        </a:p>
      </dgm:t>
    </dgm:pt>
    <dgm:pt modelId="{08C71E1F-B298-6F48-9BB8-A9B5DE1A936C}" type="sibTrans" cxnId="{55CEE493-582D-0841-A85A-80410BD43663}">
      <dgm:prSet/>
      <dgm:spPr/>
      <dgm:t>
        <a:bodyPr/>
        <a:lstStyle/>
        <a:p>
          <a:endParaRPr lang="en-US"/>
        </a:p>
      </dgm:t>
    </dgm:pt>
    <dgm:pt modelId="{7B457446-806F-5F4D-ABC1-55FDBE0F3281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Textual caller ID</a:t>
          </a:r>
          <a:endParaRPr lang="en-US" dirty="0">
            <a:solidFill>
              <a:srgbClr val="FFFF00"/>
            </a:solidFill>
          </a:endParaRPr>
        </a:p>
      </dgm:t>
    </dgm:pt>
    <dgm:pt modelId="{4204C5B6-0F1D-D149-BF3A-D7CB393579B0}" type="parTrans" cxnId="{E30D80E4-C923-6447-9D15-1DDC5D1C8EE7}">
      <dgm:prSet/>
      <dgm:spPr/>
      <dgm:t>
        <a:bodyPr/>
        <a:lstStyle/>
        <a:p>
          <a:endParaRPr lang="en-US"/>
        </a:p>
      </dgm:t>
    </dgm:pt>
    <dgm:pt modelId="{D890C2E5-1F6A-7245-BD21-6E6CE4279BD2}" type="sibTrans" cxnId="{E30D80E4-C923-6447-9D15-1DDC5D1C8EE7}">
      <dgm:prSet/>
      <dgm:spPr/>
      <dgm:t>
        <a:bodyPr/>
        <a:lstStyle/>
        <a:p>
          <a:endParaRPr lang="en-US"/>
        </a:p>
      </dgm:t>
    </dgm:pt>
    <dgm:pt modelId="{4845A085-DF04-BF4C-A2A8-71FBD5CB3BAA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Properties</a:t>
          </a:r>
          <a:endParaRPr lang="en-US" dirty="0">
            <a:solidFill>
              <a:schemeClr val="accent2"/>
            </a:solidFill>
          </a:endParaRPr>
        </a:p>
      </dgm:t>
    </dgm:pt>
    <dgm:pt modelId="{91237687-2609-6A43-99AB-8D00E24843AD}" type="parTrans" cxnId="{A7285644-08B2-F04F-82B8-B351EE286938}">
      <dgm:prSet/>
      <dgm:spPr/>
      <dgm:t>
        <a:bodyPr/>
        <a:lstStyle/>
        <a:p>
          <a:endParaRPr lang="en-US"/>
        </a:p>
      </dgm:t>
    </dgm:pt>
    <dgm:pt modelId="{ABF01E93-C335-A34D-9204-9554224F67FC}" type="sibTrans" cxnId="{A7285644-08B2-F04F-82B8-B351EE286938}">
      <dgm:prSet/>
      <dgm:spPr/>
      <dgm:t>
        <a:bodyPr/>
        <a:lstStyle/>
        <a:p>
          <a:endParaRPr lang="en-US"/>
        </a:p>
      </dgm:t>
    </dgm:pt>
    <dgm:pt modelId="{118E7638-8E00-A445-97B9-B832D6FFBF6F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nuisance call backs</a:t>
          </a:r>
          <a:endParaRPr lang="en-US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42A8E2B3-82E9-5E4A-9817-403969A72F1D}" type="parTrans" cxnId="{3F1D2E6D-07FA-9848-B2B8-BBB713F0BEDE}">
      <dgm:prSet/>
      <dgm:spPr/>
      <dgm:t>
        <a:bodyPr/>
        <a:lstStyle/>
        <a:p>
          <a:endParaRPr lang="en-US"/>
        </a:p>
      </dgm:t>
    </dgm:pt>
    <dgm:pt modelId="{9961191C-46B1-F345-B6FD-3385892C4F83}" type="sibTrans" cxnId="{3F1D2E6D-07FA-9848-B2B8-BBB713F0BEDE}">
      <dgm:prSet/>
      <dgm:spPr/>
      <dgm:t>
        <a:bodyPr/>
        <a:lstStyle/>
        <a:p>
          <a:endParaRPr lang="en-US"/>
        </a:p>
      </dgm:t>
    </dgm:pt>
    <dgm:pt modelId="{0AF6CC2F-B3C8-0340-955A-7BD501AB3214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vishing</a:t>
          </a:r>
          <a:endParaRPr lang="en-US" dirty="0">
            <a:solidFill>
              <a:schemeClr val="accent1">
                <a:lumMod val="20000"/>
                <a:lumOff val="80000"/>
              </a:schemeClr>
            </a:solidFill>
          </a:endParaRPr>
        </a:p>
      </dgm:t>
    </dgm:pt>
    <dgm:pt modelId="{5543BC6B-461E-1649-B6F4-3000B19CE312}" type="parTrans" cxnId="{655A18DB-3629-9949-9C33-4CF39EA609F3}">
      <dgm:prSet/>
      <dgm:spPr/>
      <dgm:t>
        <a:bodyPr/>
        <a:lstStyle/>
        <a:p>
          <a:endParaRPr lang="en-US"/>
        </a:p>
      </dgm:t>
    </dgm:pt>
    <dgm:pt modelId="{683F4DA7-C3CA-3642-AC74-E243C087C66B}" type="sibTrans" cxnId="{655A18DB-3629-9949-9C33-4CF39EA609F3}">
      <dgm:prSet/>
      <dgm:spPr/>
      <dgm:t>
        <a:bodyPr/>
        <a:lstStyle/>
        <a:p>
          <a:endParaRPr lang="en-US"/>
        </a:p>
      </dgm:t>
    </dgm:pt>
    <dgm:pt modelId="{0B92E565-02DB-844D-AFBC-60C532B7D86A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impersonation (“IRS”)</a:t>
          </a:r>
          <a:endParaRPr lang="en-US" dirty="0">
            <a:solidFill>
              <a:srgbClr val="FFFF00"/>
            </a:solidFill>
          </a:endParaRPr>
        </a:p>
      </dgm:t>
    </dgm:pt>
    <dgm:pt modelId="{6A9EF041-20AE-5349-A7C6-51F8CA7E0306}" type="parTrans" cxnId="{89186F02-00C9-9944-A109-DE897D27CC32}">
      <dgm:prSet/>
      <dgm:spPr/>
      <dgm:t>
        <a:bodyPr/>
        <a:lstStyle/>
        <a:p>
          <a:endParaRPr lang="en-US"/>
        </a:p>
      </dgm:t>
    </dgm:pt>
    <dgm:pt modelId="{135953B1-CB30-8A4A-A783-F5FA60823352}" type="sibTrans" cxnId="{89186F02-00C9-9944-A109-DE897D27CC32}">
      <dgm:prSet/>
      <dgm:spPr/>
      <dgm:t>
        <a:bodyPr/>
        <a:lstStyle/>
        <a:p>
          <a:endParaRPr lang="en-US"/>
        </a:p>
      </dgm:t>
    </dgm:pt>
    <dgm:pt modelId="{08FC4F49-865A-D848-98B9-19E45B20821E}">
      <dgm:prSet phldrT="[Text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Citibank &amp; </a:t>
          </a:r>
          <a:r>
            <a:rPr lang="en-US" dirty="0" err="1" smtClean="0">
              <a:solidFill>
                <a:srgbClr val="FFFF00"/>
              </a:solidFill>
            </a:rPr>
            <a:t>Citybank</a:t>
          </a:r>
          <a:endParaRPr lang="en-US" dirty="0">
            <a:solidFill>
              <a:srgbClr val="FFFF00"/>
            </a:solidFill>
          </a:endParaRPr>
        </a:p>
      </dgm:t>
    </dgm:pt>
    <dgm:pt modelId="{4EBE78C1-A904-2244-BC23-4072F73EBA8C}" type="parTrans" cxnId="{5CC8F26D-7C56-6048-ACBB-0A7DDFB1F2B2}">
      <dgm:prSet/>
      <dgm:spPr/>
      <dgm:t>
        <a:bodyPr/>
        <a:lstStyle/>
        <a:p>
          <a:endParaRPr lang="en-US"/>
        </a:p>
      </dgm:t>
    </dgm:pt>
    <dgm:pt modelId="{49C75198-41A3-5C4E-8DCC-B876835DD013}" type="sibTrans" cxnId="{5CC8F26D-7C56-6048-ACBB-0A7DDFB1F2B2}">
      <dgm:prSet/>
      <dgm:spPr/>
      <dgm:t>
        <a:bodyPr/>
        <a:lstStyle/>
        <a:p>
          <a:endParaRPr lang="en-US"/>
        </a:p>
      </dgm:t>
    </dgm:pt>
    <dgm:pt modelId="{5D7B5ED5-0DD7-4C42-9ADB-FEC7ACB27FC0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registered charity</a:t>
          </a:r>
          <a:endParaRPr lang="en-US" dirty="0">
            <a:solidFill>
              <a:schemeClr val="accent2"/>
            </a:solidFill>
          </a:endParaRPr>
        </a:p>
      </dgm:t>
    </dgm:pt>
    <dgm:pt modelId="{02D1CCDF-BA83-BD44-AFE7-5662F7621673}" type="parTrans" cxnId="{4B9F66F9-200E-1044-BC96-05D96ACF7325}">
      <dgm:prSet/>
      <dgm:spPr/>
      <dgm:t>
        <a:bodyPr/>
        <a:lstStyle/>
        <a:p>
          <a:endParaRPr lang="en-US"/>
        </a:p>
      </dgm:t>
    </dgm:pt>
    <dgm:pt modelId="{C2962E5E-2A81-D442-9CB6-44E708DE0962}" type="sibTrans" cxnId="{4B9F66F9-200E-1044-BC96-05D96ACF7325}">
      <dgm:prSet/>
      <dgm:spPr/>
      <dgm:t>
        <a:bodyPr/>
        <a:lstStyle/>
        <a:p>
          <a:endParaRPr lang="en-US"/>
        </a:p>
      </dgm:t>
    </dgm:pt>
    <dgm:pt modelId="{9C1E4A84-F1C9-7E4B-958B-122F490779F0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political candidate</a:t>
          </a:r>
          <a:endParaRPr lang="en-US" dirty="0">
            <a:solidFill>
              <a:schemeClr val="accent2"/>
            </a:solidFill>
          </a:endParaRPr>
        </a:p>
      </dgm:t>
    </dgm:pt>
    <dgm:pt modelId="{9AE172E2-3CFF-F247-9E4B-95C459813934}" type="parTrans" cxnId="{941C5D7B-7177-F040-8CF4-040FC5BAB797}">
      <dgm:prSet/>
      <dgm:spPr/>
      <dgm:t>
        <a:bodyPr/>
        <a:lstStyle/>
        <a:p>
          <a:endParaRPr lang="en-US"/>
        </a:p>
      </dgm:t>
    </dgm:pt>
    <dgm:pt modelId="{0DC55CD5-82F7-B541-AABA-AB24167F346B}" type="sibTrans" cxnId="{941C5D7B-7177-F040-8CF4-040FC5BAB797}">
      <dgm:prSet/>
      <dgm:spPr/>
      <dgm:t>
        <a:bodyPr/>
        <a:lstStyle/>
        <a:p>
          <a:endParaRPr lang="en-US"/>
        </a:p>
      </dgm:t>
    </dgm:pt>
    <dgm:pt modelId="{C4F5F132-E6F0-2F45-B947-1FAC2BB10552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gov’t agency</a:t>
          </a:r>
          <a:endParaRPr lang="en-US" dirty="0">
            <a:solidFill>
              <a:schemeClr val="accent2"/>
            </a:solidFill>
          </a:endParaRPr>
        </a:p>
      </dgm:t>
    </dgm:pt>
    <dgm:pt modelId="{893967C8-92ED-7848-A814-0C47D62F7CFB}" type="parTrans" cxnId="{C60A4FD8-3658-B342-BCDB-D5ACBF46DFC2}">
      <dgm:prSet/>
      <dgm:spPr/>
      <dgm:t>
        <a:bodyPr/>
        <a:lstStyle/>
        <a:p>
          <a:endParaRPr lang="en-US"/>
        </a:p>
      </dgm:t>
    </dgm:pt>
    <dgm:pt modelId="{B191304C-0905-5849-9649-F87028F1FCA7}" type="sibTrans" cxnId="{C60A4FD8-3658-B342-BCDB-D5ACBF46DFC2}">
      <dgm:prSet/>
      <dgm:spPr/>
      <dgm:t>
        <a:bodyPr/>
        <a:lstStyle/>
        <a:p>
          <a:endParaRPr lang="en-US"/>
        </a:p>
      </dgm:t>
    </dgm:pt>
    <dgm:pt modelId="{F6D2DF26-CCEE-954A-868D-8D70B08E26F1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accent2"/>
              </a:solidFill>
            </a:rPr>
            <a:t>bank</a:t>
          </a:r>
          <a:endParaRPr lang="en-US" dirty="0">
            <a:solidFill>
              <a:schemeClr val="accent2"/>
            </a:solidFill>
          </a:endParaRPr>
        </a:p>
      </dgm:t>
    </dgm:pt>
    <dgm:pt modelId="{3B0DD760-98F5-D54A-BD93-1971FE68605C}" type="parTrans" cxnId="{5DA9AFA0-AE45-5D4D-A517-EDA90141DD40}">
      <dgm:prSet/>
      <dgm:spPr/>
      <dgm:t>
        <a:bodyPr/>
        <a:lstStyle/>
        <a:p>
          <a:endParaRPr lang="en-US"/>
        </a:p>
      </dgm:t>
    </dgm:pt>
    <dgm:pt modelId="{74C814FE-996B-6C4B-8DFD-A9623E442779}" type="sibTrans" cxnId="{5DA9AFA0-AE45-5D4D-A517-EDA90141DD40}">
      <dgm:prSet/>
      <dgm:spPr/>
      <dgm:t>
        <a:bodyPr/>
        <a:lstStyle/>
        <a:p>
          <a:endParaRPr lang="en-US"/>
        </a:p>
      </dgm:t>
    </dgm:pt>
    <dgm:pt modelId="{545976FE-B076-874A-98B4-E92D696B6932}" type="pres">
      <dgm:prSet presAssocID="{FD47CB02-7F5C-6040-A128-6494C0732F43}" presName="CompostProcess" presStyleCnt="0">
        <dgm:presLayoutVars>
          <dgm:dir/>
          <dgm:resizeHandles val="exact"/>
        </dgm:presLayoutVars>
      </dgm:prSet>
      <dgm:spPr/>
    </dgm:pt>
    <dgm:pt modelId="{94402BC3-AFCD-1940-89AE-691055E5802C}" type="pres">
      <dgm:prSet presAssocID="{FD47CB02-7F5C-6040-A128-6494C0732F43}" presName="arrow" presStyleLbl="bgShp" presStyleIdx="0" presStyleCnt="1"/>
      <dgm:spPr/>
    </dgm:pt>
    <dgm:pt modelId="{87706763-F9DA-E94E-B482-3178475B8286}" type="pres">
      <dgm:prSet presAssocID="{FD47CB02-7F5C-6040-A128-6494C0732F43}" presName="linearProcess" presStyleCnt="0"/>
      <dgm:spPr/>
    </dgm:pt>
    <dgm:pt modelId="{1A490FA2-41B7-0843-A340-4AFDEB3E919F}" type="pres">
      <dgm:prSet presAssocID="{460A3A0A-B2AB-314B-B22F-45108AB7D3B3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0EB602-75E6-1941-B8AA-237E0E043893}" type="pres">
      <dgm:prSet presAssocID="{08C71E1F-B298-6F48-9BB8-A9B5DE1A936C}" presName="sibTrans" presStyleCnt="0"/>
      <dgm:spPr/>
    </dgm:pt>
    <dgm:pt modelId="{A4691A10-1F95-1B4B-B17F-30B445826411}" type="pres">
      <dgm:prSet presAssocID="{7B457446-806F-5F4D-ABC1-55FDBE0F328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33377-80E1-AD49-9D7D-5F6B23A09B17}" type="pres">
      <dgm:prSet presAssocID="{D890C2E5-1F6A-7245-BD21-6E6CE4279BD2}" presName="sibTrans" presStyleCnt="0"/>
      <dgm:spPr/>
    </dgm:pt>
    <dgm:pt modelId="{1356C079-5B52-0C47-A609-D15398D200D2}" type="pres">
      <dgm:prSet presAssocID="{4845A085-DF04-BF4C-A2A8-71FBD5CB3BA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A9AFA0-AE45-5D4D-A517-EDA90141DD40}" srcId="{4845A085-DF04-BF4C-A2A8-71FBD5CB3BAA}" destId="{F6D2DF26-CCEE-954A-868D-8D70B08E26F1}" srcOrd="3" destOrd="0" parTransId="{3B0DD760-98F5-D54A-BD93-1971FE68605C}" sibTransId="{74C814FE-996B-6C4B-8DFD-A9623E442779}"/>
    <dgm:cxn modelId="{103A1B7D-8355-C34D-87FF-DDFEBB8CE4D4}" type="presOf" srcId="{C4F5F132-E6F0-2F45-B947-1FAC2BB10552}" destId="{1356C079-5B52-0C47-A609-D15398D200D2}" srcOrd="0" destOrd="3" presId="urn:microsoft.com/office/officeart/2005/8/layout/hProcess9"/>
    <dgm:cxn modelId="{458CAFDB-3FCD-354D-840E-EBF230DFE743}" type="presOf" srcId="{F6D2DF26-CCEE-954A-868D-8D70B08E26F1}" destId="{1356C079-5B52-0C47-A609-D15398D200D2}" srcOrd="0" destOrd="4" presId="urn:microsoft.com/office/officeart/2005/8/layout/hProcess9"/>
    <dgm:cxn modelId="{56FCF0FC-BABE-1246-907B-C22741E8FB65}" type="presOf" srcId="{460A3A0A-B2AB-314B-B22F-45108AB7D3B3}" destId="{1A490FA2-41B7-0843-A340-4AFDEB3E919F}" srcOrd="0" destOrd="0" presId="urn:microsoft.com/office/officeart/2005/8/layout/hProcess9"/>
    <dgm:cxn modelId="{55CEE493-582D-0841-A85A-80410BD43663}" srcId="{FD47CB02-7F5C-6040-A128-6494C0732F43}" destId="{460A3A0A-B2AB-314B-B22F-45108AB7D3B3}" srcOrd="0" destOrd="0" parTransId="{ED461F0F-3DB2-274E-88D8-F49AF0739E4D}" sibTransId="{08C71E1F-B298-6F48-9BB8-A9B5DE1A936C}"/>
    <dgm:cxn modelId="{FCA71D27-000F-3443-8DD2-C032C53EB91B}" type="presOf" srcId="{9C1E4A84-F1C9-7E4B-958B-122F490779F0}" destId="{1356C079-5B52-0C47-A609-D15398D200D2}" srcOrd="0" destOrd="2" presId="urn:microsoft.com/office/officeart/2005/8/layout/hProcess9"/>
    <dgm:cxn modelId="{A7285644-08B2-F04F-82B8-B351EE286938}" srcId="{FD47CB02-7F5C-6040-A128-6494C0732F43}" destId="{4845A085-DF04-BF4C-A2A8-71FBD5CB3BAA}" srcOrd="2" destOrd="0" parTransId="{91237687-2609-6A43-99AB-8D00E24843AD}" sibTransId="{ABF01E93-C335-A34D-9204-9554224F67FC}"/>
    <dgm:cxn modelId="{5DA8544F-96AA-DE41-B1EB-31F9923EA9AA}" type="presOf" srcId="{0AF6CC2F-B3C8-0340-955A-7BD501AB3214}" destId="{1A490FA2-41B7-0843-A340-4AFDEB3E919F}" srcOrd="0" destOrd="2" presId="urn:microsoft.com/office/officeart/2005/8/layout/hProcess9"/>
    <dgm:cxn modelId="{DD4E13D7-3380-C042-82EE-4C2FDE776EA1}" type="presOf" srcId="{08FC4F49-865A-D848-98B9-19E45B20821E}" destId="{A4691A10-1F95-1B4B-B17F-30B445826411}" srcOrd="0" destOrd="2" presId="urn:microsoft.com/office/officeart/2005/8/layout/hProcess9"/>
    <dgm:cxn modelId="{285A2C92-528A-2E4A-BCFE-A1462DC8ED1D}" type="presOf" srcId="{118E7638-8E00-A445-97B9-B832D6FFBF6F}" destId="{1A490FA2-41B7-0843-A340-4AFDEB3E919F}" srcOrd="0" destOrd="1" presId="urn:microsoft.com/office/officeart/2005/8/layout/hProcess9"/>
    <dgm:cxn modelId="{E30D80E4-C923-6447-9D15-1DDC5D1C8EE7}" srcId="{FD47CB02-7F5C-6040-A128-6494C0732F43}" destId="{7B457446-806F-5F4D-ABC1-55FDBE0F3281}" srcOrd="1" destOrd="0" parTransId="{4204C5B6-0F1D-D149-BF3A-D7CB393579B0}" sibTransId="{D890C2E5-1F6A-7245-BD21-6E6CE4279BD2}"/>
    <dgm:cxn modelId="{3F1D2E6D-07FA-9848-B2B8-BBB713F0BEDE}" srcId="{460A3A0A-B2AB-314B-B22F-45108AB7D3B3}" destId="{118E7638-8E00-A445-97B9-B832D6FFBF6F}" srcOrd="0" destOrd="0" parTransId="{42A8E2B3-82E9-5E4A-9817-403969A72F1D}" sibTransId="{9961191C-46B1-F345-B6FD-3385892C4F83}"/>
    <dgm:cxn modelId="{02448DAC-18E5-6B46-A6EE-ED09AE17130B}" type="presOf" srcId="{5D7B5ED5-0DD7-4C42-9ADB-FEC7ACB27FC0}" destId="{1356C079-5B52-0C47-A609-D15398D200D2}" srcOrd="0" destOrd="1" presId="urn:microsoft.com/office/officeart/2005/8/layout/hProcess9"/>
    <dgm:cxn modelId="{E2D1C406-94F9-A545-84B8-6914B0ECF475}" type="presOf" srcId="{FD47CB02-7F5C-6040-A128-6494C0732F43}" destId="{545976FE-B076-874A-98B4-E92D696B6932}" srcOrd="0" destOrd="0" presId="urn:microsoft.com/office/officeart/2005/8/layout/hProcess9"/>
    <dgm:cxn modelId="{C60A4FD8-3658-B342-BCDB-D5ACBF46DFC2}" srcId="{4845A085-DF04-BF4C-A2A8-71FBD5CB3BAA}" destId="{C4F5F132-E6F0-2F45-B947-1FAC2BB10552}" srcOrd="2" destOrd="0" parTransId="{893967C8-92ED-7848-A814-0C47D62F7CFB}" sibTransId="{B191304C-0905-5849-9649-F87028F1FCA7}"/>
    <dgm:cxn modelId="{D43C0190-A625-F048-A660-134ED2694843}" type="presOf" srcId="{0B92E565-02DB-844D-AFBC-60C532B7D86A}" destId="{A4691A10-1F95-1B4B-B17F-30B445826411}" srcOrd="0" destOrd="1" presId="urn:microsoft.com/office/officeart/2005/8/layout/hProcess9"/>
    <dgm:cxn modelId="{655A18DB-3629-9949-9C33-4CF39EA609F3}" srcId="{460A3A0A-B2AB-314B-B22F-45108AB7D3B3}" destId="{0AF6CC2F-B3C8-0340-955A-7BD501AB3214}" srcOrd="1" destOrd="0" parTransId="{5543BC6B-461E-1649-B6F4-3000B19CE312}" sibTransId="{683F4DA7-C3CA-3642-AC74-E243C087C66B}"/>
    <dgm:cxn modelId="{D5110DB5-19BA-6949-897A-950FFA802A98}" type="presOf" srcId="{7B457446-806F-5F4D-ABC1-55FDBE0F3281}" destId="{A4691A10-1F95-1B4B-B17F-30B445826411}" srcOrd="0" destOrd="0" presId="urn:microsoft.com/office/officeart/2005/8/layout/hProcess9"/>
    <dgm:cxn modelId="{941C5D7B-7177-F040-8CF4-040FC5BAB797}" srcId="{4845A085-DF04-BF4C-A2A8-71FBD5CB3BAA}" destId="{9C1E4A84-F1C9-7E4B-958B-122F490779F0}" srcOrd="1" destOrd="0" parTransId="{9AE172E2-3CFF-F247-9E4B-95C459813934}" sibTransId="{0DC55CD5-82F7-B541-AABA-AB24167F346B}"/>
    <dgm:cxn modelId="{89186F02-00C9-9944-A109-DE897D27CC32}" srcId="{7B457446-806F-5F4D-ABC1-55FDBE0F3281}" destId="{0B92E565-02DB-844D-AFBC-60C532B7D86A}" srcOrd="0" destOrd="0" parTransId="{6A9EF041-20AE-5349-A7C6-51F8CA7E0306}" sibTransId="{135953B1-CB30-8A4A-A783-F5FA60823352}"/>
    <dgm:cxn modelId="{BB87FECD-FD2B-8A47-BD73-30EBEB079972}" type="presOf" srcId="{4845A085-DF04-BF4C-A2A8-71FBD5CB3BAA}" destId="{1356C079-5B52-0C47-A609-D15398D200D2}" srcOrd="0" destOrd="0" presId="urn:microsoft.com/office/officeart/2005/8/layout/hProcess9"/>
    <dgm:cxn modelId="{5CC8F26D-7C56-6048-ACBB-0A7DDFB1F2B2}" srcId="{7B457446-806F-5F4D-ABC1-55FDBE0F3281}" destId="{08FC4F49-865A-D848-98B9-19E45B20821E}" srcOrd="1" destOrd="0" parTransId="{4EBE78C1-A904-2244-BC23-4072F73EBA8C}" sibTransId="{49C75198-41A3-5C4E-8DCC-B876835DD013}"/>
    <dgm:cxn modelId="{4B9F66F9-200E-1044-BC96-05D96ACF7325}" srcId="{4845A085-DF04-BF4C-A2A8-71FBD5CB3BAA}" destId="{5D7B5ED5-0DD7-4C42-9ADB-FEC7ACB27FC0}" srcOrd="0" destOrd="0" parTransId="{02D1CCDF-BA83-BD44-AFE7-5662F7621673}" sibTransId="{C2962E5E-2A81-D442-9CB6-44E708DE0962}"/>
    <dgm:cxn modelId="{145ADA20-D060-0B43-B916-852BE1776B7F}" type="presParOf" srcId="{545976FE-B076-874A-98B4-E92D696B6932}" destId="{94402BC3-AFCD-1940-89AE-691055E5802C}" srcOrd="0" destOrd="0" presId="urn:microsoft.com/office/officeart/2005/8/layout/hProcess9"/>
    <dgm:cxn modelId="{78EE34A1-1ED5-2B4C-A796-2A8BF142A09E}" type="presParOf" srcId="{545976FE-B076-874A-98B4-E92D696B6932}" destId="{87706763-F9DA-E94E-B482-3178475B8286}" srcOrd="1" destOrd="0" presId="urn:microsoft.com/office/officeart/2005/8/layout/hProcess9"/>
    <dgm:cxn modelId="{3C3D9A6D-ECD0-9044-AFFF-4EE8F1A4921C}" type="presParOf" srcId="{87706763-F9DA-E94E-B482-3178475B8286}" destId="{1A490FA2-41B7-0843-A340-4AFDEB3E919F}" srcOrd="0" destOrd="0" presId="urn:microsoft.com/office/officeart/2005/8/layout/hProcess9"/>
    <dgm:cxn modelId="{D5C0851E-FADE-5B4D-A8E0-4DB9E816CF5B}" type="presParOf" srcId="{87706763-F9DA-E94E-B482-3178475B8286}" destId="{AD0EB602-75E6-1941-B8AA-237E0E043893}" srcOrd="1" destOrd="0" presId="urn:microsoft.com/office/officeart/2005/8/layout/hProcess9"/>
    <dgm:cxn modelId="{CC4DC0D6-1BA1-4F4C-A7EC-361DEC22FB45}" type="presParOf" srcId="{87706763-F9DA-E94E-B482-3178475B8286}" destId="{A4691A10-1F95-1B4B-B17F-30B445826411}" srcOrd="2" destOrd="0" presId="urn:microsoft.com/office/officeart/2005/8/layout/hProcess9"/>
    <dgm:cxn modelId="{5F4A2A26-0CFB-C942-91CA-D8912F505B65}" type="presParOf" srcId="{87706763-F9DA-E94E-B482-3178475B8286}" destId="{24D33377-80E1-AD49-9D7D-5F6B23A09B17}" srcOrd="3" destOrd="0" presId="urn:microsoft.com/office/officeart/2005/8/layout/hProcess9"/>
    <dgm:cxn modelId="{CB182602-E350-634D-9FB8-905A27287A7E}" type="presParOf" srcId="{87706763-F9DA-E94E-B482-3178475B8286}" destId="{1356C079-5B52-0C47-A609-D15398D200D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4BE5FF-DF2B-5E45-8652-AEFAB3E77AFA}" type="doc">
      <dgm:prSet loTypeId="urn:microsoft.com/office/officeart/2005/8/layout/hierarchy1" loCatId="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8773BBD-7A73-5A45-A38F-DDB9BB15729A}">
      <dgm:prSet/>
      <dgm:spPr/>
      <dgm:t>
        <a:bodyPr/>
        <a:lstStyle/>
        <a:p>
          <a:pPr rtl="0"/>
          <a:r>
            <a:rPr lang="en-US" dirty="0" smtClean="0"/>
            <a:t>numbering authority</a:t>
          </a:r>
          <a:endParaRPr lang="en-US" dirty="0"/>
        </a:p>
      </dgm:t>
    </dgm:pt>
    <dgm:pt modelId="{29406030-AF7B-1148-99D4-68FC291EAC27}" type="parTrans" cxnId="{DAC3FF85-1657-1443-9B62-D2667D8D34B5}">
      <dgm:prSet/>
      <dgm:spPr/>
      <dgm:t>
        <a:bodyPr/>
        <a:lstStyle/>
        <a:p>
          <a:endParaRPr lang="en-US"/>
        </a:p>
      </dgm:t>
    </dgm:pt>
    <dgm:pt modelId="{B7320871-53E7-9C4F-A0D8-39FF014EF4C6}" type="sibTrans" cxnId="{DAC3FF85-1657-1443-9B62-D2667D8D34B5}">
      <dgm:prSet/>
      <dgm:spPr/>
      <dgm:t>
        <a:bodyPr/>
        <a:lstStyle/>
        <a:p>
          <a:endParaRPr lang="en-US"/>
        </a:p>
      </dgm:t>
    </dgm:pt>
    <dgm:pt modelId="{6B67D42D-C592-3347-B95A-8A1534A6757B}">
      <dgm:prSet/>
      <dgm:spPr/>
      <dgm:t>
        <a:bodyPr/>
        <a:lstStyle/>
        <a:p>
          <a:pPr rtl="0"/>
          <a:r>
            <a:rPr lang="en-US" dirty="0" smtClean="0"/>
            <a:t>carrier with OCN</a:t>
          </a:r>
          <a:endParaRPr lang="en-US" dirty="0"/>
        </a:p>
      </dgm:t>
    </dgm:pt>
    <dgm:pt modelId="{0A3A7BE5-9234-194C-867F-A89D70E78288}" type="parTrans" cxnId="{3156B84C-C346-8D48-8214-ED7BA1C80BAC}">
      <dgm:prSet/>
      <dgm:spPr/>
      <dgm:t>
        <a:bodyPr/>
        <a:lstStyle/>
        <a:p>
          <a:endParaRPr lang="en-US"/>
        </a:p>
      </dgm:t>
    </dgm:pt>
    <dgm:pt modelId="{925A6514-6C00-FA4F-8EAB-8458A48EAA35}" type="sibTrans" cxnId="{3156B84C-C346-8D48-8214-ED7BA1C80BAC}">
      <dgm:prSet/>
      <dgm:spPr/>
      <dgm:t>
        <a:bodyPr/>
        <a:lstStyle/>
        <a:p>
          <a:endParaRPr lang="en-US"/>
        </a:p>
      </dgm:t>
    </dgm:pt>
    <dgm:pt modelId="{5AC6B839-85E6-F545-A889-FF95BE2D75D6}">
      <dgm:prSet/>
      <dgm:spPr/>
      <dgm:t>
        <a:bodyPr/>
        <a:lstStyle/>
        <a:p>
          <a:pPr rtl="0"/>
          <a:r>
            <a:rPr lang="en-US" dirty="0" smtClean="0"/>
            <a:t>reseller</a:t>
          </a:r>
          <a:endParaRPr lang="en-US" dirty="0"/>
        </a:p>
      </dgm:t>
    </dgm:pt>
    <dgm:pt modelId="{74601146-91EF-DE4F-8402-E479197B82A2}" type="parTrans" cxnId="{4955656D-5B8A-3448-AA5D-D7764AC38065}">
      <dgm:prSet/>
      <dgm:spPr/>
      <dgm:t>
        <a:bodyPr/>
        <a:lstStyle/>
        <a:p>
          <a:endParaRPr lang="en-US"/>
        </a:p>
      </dgm:t>
    </dgm:pt>
    <dgm:pt modelId="{0D97D4CF-E461-B54D-9F08-92259A709454}" type="sibTrans" cxnId="{4955656D-5B8A-3448-AA5D-D7764AC38065}">
      <dgm:prSet/>
      <dgm:spPr/>
      <dgm:t>
        <a:bodyPr/>
        <a:lstStyle/>
        <a:p>
          <a:endParaRPr lang="en-US"/>
        </a:p>
      </dgm:t>
    </dgm:pt>
    <dgm:pt modelId="{46978CB7-C0F1-CD47-9F15-D907B2858951}">
      <dgm:prSet/>
      <dgm:spPr/>
      <dgm:t>
        <a:bodyPr/>
        <a:lstStyle/>
        <a:p>
          <a:pPr rtl="0"/>
          <a:r>
            <a:rPr lang="en-US" dirty="0" smtClean="0"/>
            <a:t>telecom customer</a:t>
          </a:r>
          <a:endParaRPr lang="en-US" dirty="0"/>
        </a:p>
      </dgm:t>
    </dgm:pt>
    <dgm:pt modelId="{5660572F-3C0E-924B-88AC-729B88F89293}" type="parTrans" cxnId="{12F3708A-7E42-204F-B5BD-13AB8666035B}">
      <dgm:prSet/>
      <dgm:spPr/>
      <dgm:t>
        <a:bodyPr/>
        <a:lstStyle/>
        <a:p>
          <a:endParaRPr lang="en-US"/>
        </a:p>
      </dgm:t>
    </dgm:pt>
    <dgm:pt modelId="{9C5E9701-1536-DA48-BC75-D79AE4A69DAA}" type="sibTrans" cxnId="{12F3708A-7E42-204F-B5BD-13AB8666035B}">
      <dgm:prSet/>
      <dgm:spPr/>
      <dgm:t>
        <a:bodyPr/>
        <a:lstStyle/>
        <a:p>
          <a:endParaRPr lang="en-US"/>
        </a:p>
      </dgm:t>
    </dgm:pt>
    <dgm:pt modelId="{04D708D2-5DD1-8049-BD31-B741B9E5B9CF}">
      <dgm:prSet/>
      <dgm:spPr/>
      <dgm:t>
        <a:bodyPr/>
        <a:lstStyle/>
        <a:p>
          <a:pPr rtl="0"/>
          <a:r>
            <a:rPr lang="en-US" dirty="0" smtClean="0"/>
            <a:t>agent</a:t>
          </a:r>
          <a:endParaRPr lang="en-US" dirty="0"/>
        </a:p>
      </dgm:t>
    </dgm:pt>
    <dgm:pt modelId="{EF7F8FAB-06CE-0E41-9CC9-D3E87EFAE20C}" type="parTrans" cxnId="{E78EBC18-FF27-6846-AB08-8FD19EFF9470}">
      <dgm:prSet/>
      <dgm:spPr/>
      <dgm:t>
        <a:bodyPr/>
        <a:lstStyle/>
        <a:p>
          <a:endParaRPr lang="en-US"/>
        </a:p>
      </dgm:t>
    </dgm:pt>
    <dgm:pt modelId="{F14A6C39-AD51-E741-8158-73527B845FBD}" type="sibTrans" cxnId="{E78EBC18-FF27-6846-AB08-8FD19EFF9470}">
      <dgm:prSet/>
      <dgm:spPr/>
      <dgm:t>
        <a:bodyPr/>
        <a:lstStyle/>
        <a:p>
          <a:endParaRPr lang="en-US"/>
        </a:p>
      </dgm:t>
    </dgm:pt>
    <dgm:pt modelId="{33E24EFA-F4BA-2B4C-B6DF-F596A009A7E4}" type="pres">
      <dgm:prSet presAssocID="{264BE5FF-DF2B-5E45-8652-AEFAB3E77AF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2ADF6A3-67CD-7741-B204-AFBAE48BAD20}" type="pres">
      <dgm:prSet presAssocID="{88773BBD-7A73-5A45-A38F-DDB9BB15729A}" presName="hierRoot1" presStyleCnt="0"/>
      <dgm:spPr/>
    </dgm:pt>
    <dgm:pt modelId="{441D047A-3755-B04F-896B-CD58026E817E}" type="pres">
      <dgm:prSet presAssocID="{88773BBD-7A73-5A45-A38F-DDB9BB15729A}" presName="composite" presStyleCnt="0"/>
      <dgm:spPr/>
    </dgm:pt>
    <dgm:pt modelId="{4C32169C-FD97-8442-A7BC-10C9A08BDFBB}" type="pres">
      <dgm:prSet presAssocID="{88773BBD-7A73-5A45-A38F-DDB9BB15729A}" presName="background" presStyleLbl="node0" presStyleIdx="0" presStyleCnt="1"/>
      <dgm:spPr/>
    </dgm:pt>
    <dgm:pt modelId="{DBFD1B92-0276-3E41-AE06-3D8587E571E5}" type="pres">
      <dgm:prSet presAssocID="{88773BBD-7A73-5A45-A38F-DDB9BB15729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17926E8-F522-7349-BB0C-A9660AF7DE00}" type="pres">
      <dgm:prSet presAssocID="{88773BBD-7A73-5A45-A38F-DDB9BB15729A}" presName="hierChild2" presStyleCnt="0"/>
      <dgm:spPr/>
    </dgm:pt>
    <dgm:pt modelId="{CFF84EE1-6F37-8D47-AF4A-3BD1E0E125FC}" type="pres">
      <dgm:prSet presAssocID="{0A3A7BE5-9234-194C-867F-A89D70E78288}" presName="Name10" presStyleLbl="parChTrans1D2" presStyleIdx="0" presStyleCnt="1"/>
      <dgm:spPr/>
      <dgm:t>
        <a:bodyPr/>
        <a:lstStyle/>
        <a:p>
          <a:endParaRPr lang="en-US"/>
        </a:p>
      </dgm:t>
    </dgm:pt>
    <dgm:pt modelId="{73F9E18C-5D43-314A-922C-F0BD4C99E5B7}" type="pres">
      <dgm:prSet presAssocID="{6B67D42D-C592-3347-B95A-8A1534A6757B}" presName="hierRoot2" presStyleCnt="0"/>
      <dgm:spPr/>
    </dgm:pt>
    <dgm:pt modelId="{BE9E13F1-2D46-704A-A952-C10108B9304E}" type="pres">
      <dgm:prSet presAssocID="{6B67D42D-C592-3347-B95A-8A1534A6757B}" presName="composite2" presStyleCnt="0"/>
      <dgm:spPr/>
    </dgm:pt>
    <dgm:pt modelId="{74E6211D-48BA-A140-AB70-E7A97B285485}" type="pres">
      <dgm:prSet presAssocID="{6B67D42D-C592-3347-B95A-8A1534A6757B}" presName="background2" presStyleLbl="node2" presStyleIdx="0" presStyleCnt="1"/>
      <dgm:spPr/>
    </dgm:pt>
    <dgm:pt modelId="{9B3732B3-83FA-C346-BEF0-8B9F72B95054}" type="pres">
      <dgm:prSet presAssocID="{6B67D42D-C592-3347-B95A-8A1534A6757B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C141EC-207D-0242-B609-AF03554EA026}" type="pres">
      <dgm:prSet presAssocID="{6B67D42D-C592-3347-B95A-8A1534A6757B}" presName="hierChild3" presStyleCnt="0"/>
      <dgm:spPr/>
    </dgm:pt>
    <dgm:pt modelId="{8849FC46-9CAB-9C46-BCC1-8E33538A2B5A}" type="pres">
      <dgm:prSet presAssocID="{74601146-91EF-DE4F-8402-E479197B82A2}" presName="Name17" presStyleLbl="parChTrans1D3" presStyleIdx="0" presStyleCnt="1"/>
      <dgm:spPr/>
      <dgm:t>
        <a:bodyPr/>
        <a:lstStyle/>
        <a:p>
          <a:endParaRPr lang="en-US"/>
        </a:p>
      </dgm:t>
    </dgm:pt>
    <dgm:pt modelId="{597BA97B-239A-8741-897E-ECE7953ADD0A}" type="pres">
      <dgm:prSet presAssocID="{5AC6B839-85E6-F545-A889-FF95BE2D75D6}" presName="hierRoot3" presStyleCnt="0"/>
      <dgm:spPr/>
    </dgm:pt>
    <dgm:pt modelId="{4471FF32-3CB5-3C4B-9A99-625E487AFA27}" type="pres">
      <dgm:prSet presAssocID="{5AC6B839-85E6-F545-A889-FF95BE2D75D6}" presName="composite3" presStyleCnt="0"/>
      <dgm:spPr/>
    </dgm:pt>
    <dgm:pt modelId="{814ED657-9D2D-044D-8646-557B3CAA5F58}" type="pres">
      <dgm:prSet presAssocID="{5AC6B839-85E6-F545-A889-FF95BE2D75D6}" presName="background3" presStyleLbl="node3" presStyleIdx="0" presStyleCnt="1"/>
      <dgm:spPr/>
    </dgm:pt>
    <dgm:pt modelId="{59FA76F0-2112-6048-A583-775005F4DF69}" type="pres">
      <dgm:prSet presAssocID="{5AC6B839-85E6-F545-A889-FF95BE2D75D6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83C22B-BFB8-1945-995F-2D3326CEB489}" type="pres">
      <dgm:prSet presAssocID="{5AC6B839-85E6-F545-A889-FF95BE2D75D6}" presName="hierChild4" presStyleCnt="0"/>
      <dgm:spPr/>
    </dgm:pt>
    <dgm:pt modelId="{1A5DB011-8FE5-5F4A-916B-93E72FE18722}" type="pres">
      <dgm:prSet presAssocID="{5660572F-3C0E-924B-88AC-729B88F89293}" presName="Name23" presStyleLbl="parChTrans1D4" presStyleIdx="0" presStyleCnt="2"/>
      <dgm:spPr/>
      <dgm:t>
        <a:bodyPr/>
        <a:lstStyle/>
        <a:p>
          <a:endParaRPr lang="en-US"/>
        </a:p>
      </dgm:t>
    </dgm:pt>
    <dgm:pt modelId="{9A39622D-6609-CB4E-BC18-DCDB975E5611}" type="pres">
      <dgm:prSet presAssocID="{46978CB7-C0F1-CD47-9F15-D907B2858951}" presName="hierRoot4" presStyleCnt="0"/>
      <dgm:spPr/>
    </dgm:pt>
    <dgm:pt modelId="{6DD9916E-B9C3-274B-9274-30BD96D988CC}" type="pres">
      <dgm:prSet presAssocID="{46978CB7-C0F1-CD47-9F15-D907B2858951}" presName="composite4" presStyleCnt="0"/>
      <dgm:spPr/>
    </dgm:pt>
    <dgm:pt modelId="{F157C2C7-4572-CD4F-853A-8B465CDE0695}" type="pres">
      <dgm:prSet presAssocID="{46978CB7-C0F1-CD47-9F15-D907B2858951}" presName="background4" presStyleLbl="node4" presStyleIdx="0" presStyleCnt="2"/>
      <dgm:spPr/>
    </dgm:pt>
    <dgm:pt modelId="{C1348E56-4360-BA4B-954B-B6491988DFD8}" type="pres">
      <dgm:prSet presAssocID="{46978CB7-C0F1-CD47-9F15-D907B2858951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EE65CA-447D-8349-9FEE-A58A22EE48E1}" type="pres">
      <dgm:prSet presAssocID="{46978CB7-C0F1-CD47-9F15-D907B2858951}" presName="hierChild5" presStyleCnt="0"/>
      <dgm:spPr/>
    </dgm:pt>
    <dgm:pt modelId="{937FE5B6-ACAD-2C4B-A97A-A7D4D7B3AD80}" type="pres">
      <dgm:prSet presAssocID="{EF7F8FAB-06CE-0E41-9CC9-D3E87EFAE20C}" presName="Name23" presStyleLbl="parChTrans1D4" presStyleIdx="1" presStyleCnt="2"/>
      <dgm:spPr/>
      <dgm:t>
        <a:bodyPr/>
        <a:lstStyle/>
        <a:p>
          <a:endParaRPr lang="en-US"/>
        </a:p>
      </dgm:t>
    </dgm:pt>
    <dgm:pt modelId="{786C448C-D842-694B-B005-95AA9CBBBA72}" type="pres">
      <dgm:prSet presAssocID="{04D708D2-5DD1-8049-BD31-B741B9E5B9CF}" presName="hierRoot4" presStyleCnt="0"/>
      <dgm:spPr/>
    </dgm:pt>
    <dgm:pt modelId="{0671A3F2-28F1-904F-8605-959C21573FB8}" type="pres">
      <dgm:prSet presAssocID="{04D708D2-5DD1-8049-BD31-B741B9E5B9CF}" presName="composite4" presStyleCnt="0"/>
      <dgm:spPr/>
    </dgm:pt>
    <dgm:pt modelId="{7C064056-437A-4C4A-8F42-114A9AEAB99E}" type="pres">
      <dgm:prSet presAssocID="{04D708D2-5DD1-8049-BD31-B741B9E5B9CF}" presName="background4" presStyleLbl="node4" presStyleIdx="1" presStyleCnt="2"/>
      <dgm:spPr/>
    </dgm:pt>
    <dgm:pt modelId="{3A1231E2-CDF2-8549-A209-E9D6A2BC1D47}" type="pres">
      <dgm:prSet presAssocID="{04D708D2-5DD1-8049-BD31-B741B9E5B9CF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E90C81-CDF5-5940-8309-2D46055C51F6}" type="pres">
      <dgm:prSet presAssocID="{04D708D2-5DD1-8049-BD31-B741B9E5B9CF}" presName="hierChild5" presStyleCnt="0"/>
      <dgm:spPr/>
    </dgm:pt>
  </dgm:ptLst>
  <dgm:cxnLst>
    <dgm:cxn modelId="{08F87E45-1CF5-3942-A934-527BBA940971}" type="presOf" srcId="{46978CB7-C0F1-CD47-9F15-D907B2858951}" destId="{C1348E56-4360-BA4B-954B-B6491988DFD8}" srcOrd="0" destOrd="0" presId="urn:microsoft.com/office/officeart/2005/8/layout/hierarchy1"/>
    <dgm:cxn modelId="{083E996A-0C91-8B40-AAD9-36B2BA796A6B}" type="presOf" srcId="{264BE5FF-DF2B-5E45-8652-AEFAB3E77AFA}" destId="{33E24EFA-F4BA-2B4C-B6DF-F596A009A7E4}" srcOrd="0" destOrd="0" presId="urn:microsoft.com/office/officeart/2005/8/layout/hierarchy1"/>
    <dgm:cxn modelId="{A346D406-E457-2A4A-B979-73BA97B12FAD}" type="presOf" srcId="{5AC6B839-85E6-F545-A889-FF95BE2D75D6}" destId="{59FA76F0-2112-6048-A583-775005F4DF69}" srcOrd="0" destOrd="0" presId="urn:microsoft.com/office/officeart/2005/8/layout/hierarchy1"/>
    <dgm:cxn modelId="{4955656D-5B8A-3448-AA5D-D7764AC38065}" srcId="{6B67D42D-C592-3347-B95A-8A1534A6757B}" destId="{5AC6B839-85E6-F545-A889-FF95BE2D75D6}" srcOrd="0" destOrd="0" parTransId="{74601146-91EF-DE4F-8402-E479197B82A2}" sibTransId="{0D97D4CF-E461-B54D-9F08-92259A709454}"/>
    <dgm:cxn modelId="{13914B9C-BAF6-C248-BD0D-FCA35AEC7809}" type="presOf" srcId="{0A3A7BE5-9234-194C-867F-A89D70E78288}" destId="{CFF84EE1-6F37-8D47-AF4A-3BD1E0E125FC}" srcOrd="0" destOrd="0" presId="urn:microsoft.com/office/officeart/2005/8/layout/hierarchy1"/>
    <dgm:cxn modelId="{2C2E08F7-9B33-3F41-A6A4-E597AF8A88BD}" type="presOf" srcId="{5660572F-3C0E-924B-88AC-729B88F89293}" destId="{1A5DB011-8FE5-5F4A-916B-93E72FE18722}" srcOrd="0" destOrd="0" presId="urn:microsoft.com/office/officeart/2005/8/layout/hierarchy1"/>
    <dgm:cxn modelId="{DAC3FF85-1657-1443-9B62-D2667D8D34B5}" srcId="{264BE5FF-DF2B-5E45-8652-AEFAB3E77AFA}" destId="{88773BBD-7A73-5A45-A38F-DDB9BB15729A}" srcOrd="0" destOrd="0" parTransId="{29406030-AF7B-1148-99D4-68FC291EAC27}" sibTransId="{B7320871-53E7-9C4F-A0D8-39FF014EF4C6}"/>
    <dgm:cxn modelId="{E78EBC18-FF27-6846-AB08-8FD19EFF9470}" srcId="{46978CB7-C0F1-CD47-9F15-D907B2858951}" destId="{04D708D2-5DD1-8049-BD31-B741B9E5B9CF}" srcOrd="0" destOrd="0" parTransId="{EF7F8FAB-06CE-0E41-9CC9-D3E87EFAE20C}" sibTransId="{F14A6C39-AD51-E741-8158-73527B845FBD}"/>
    <dgm:cxn modelId="{A629A4A5-A1C8-7040-9DB1-A24D3AD8B0F7}" type="presOf" srcId="{88773BBD-7A73-5A45-A38F-DDB9BB15729A}" destId="{DBFD1B92-0276-3E41-AE06-3D8587E571E5}" srcOrd="0" destOrd="0" presId="urn:microsoft.com/office/officeart/2005/8/layout/hierarchy1"/>
    <dgm:cxn modelId="{3156B84C-C346-8D48-8214-ED7BA1C80BAC}" srcId="{88773BBD-7A73-5A45-A38F-DDB9BB15729A}" destId="{6B67D42D-C592-3347-B95A-8A1534A6757B}" srcOrd="0" destOrd="0" parTransId="{0A3A7BE5-9234-194C-867F-A89D70E78288}" sibTransId="{925A6514-6C00-FA4F-8EAB-8458A48EAA35}"/>
    <dgm:cxn modelId="{31068408-E3E0-5445-8700-EE6796C758EE}" type="presOf" srcId="{74601146-91EF-DE4F-8402-E479197B82A2}" destId="{8849FC46-9CAB-9C46-BCC1-8E33538A2B5A}" srcOrd="0" destOrd="0" presId="urn:microsoft.com/office/officeart/2005/8/layout/hierarchy1"/>
    <dgm:cxn modelId="{AAA5C8D6-6978-AB49-9BE9-F34052FCF8DF}" type="presOf" srcId="{04D708D2-5DD1-8049-BD31-B741B9E5B9CF}" destId="{3A1231E2-CDF2-8549-A209-E9D6A2BC1D47}" srcOrd="0" destOrd="0" presId="urn:microsoft.com/office/officeart/2005/8/layout/hierarchy1"/>
    <dgm:cxn modelId="{5CC92FFE-31FA-6A4A-AF4E-BC3DFD807FBB}" type="presOf" srcId="{6B67D42D-C592-3347-B95A-8A1534A6757B}" destId="{9B3732B3-83FA-C346-BEF0-8B9F72B95054}" srcOrd="0" destOrd="0" presId="urn:microsoft.com/office/officeart/2005/8/layout/hierarchy1"/>
    <dgm:cxn modelId="{12F3708A-7E42-204F-B5BD-13AB8666035B}" srcId="{5AC6B839-85E6-F545-A889-FF95BE2D75D6}" destId="{46978CB7-C0F1-CD47-9F15-D907B2858951}" srcOrd="0" destOrd="0" parTransId="{5660572F-3C0E-924B-88AC-729B88F89293}" sibTransId="{9C5E9701-1536-DA48-BC75-D79AE4A69DAA}"/>
    <dgm:cxn modelId="{C0FCE748-85A1-E345-A0A3-CB7ADC8A094F}" type="presOf" srcId="{EF7F8FAB-06CE-0E41-9CC9-D3E87EFAE20C}" destId="{937FE5B6-ACAD-2C4B-A97A-A7D4D7B3AD80}" srcOrd="0" destOrd="0" presId="urn:microsoft.com/office/officeart/2005/8/layout/hierarchy1"/>
    <dgm:cxn modelId="{74E88C60-55A4-964E-AC09-4DA19B0AD147}" type="presParOf" srcId="{33E24EFA-F4BA-2B4C-B6DF-F596A009A7E4}" destId="{D2ADF6A3-67CD-7741-B204-AFBAE48BAD20}" srcOrd="0" destOrd="0" presId="urn:microsoft.com/office/officeart/2005/8/layout/hierarchy1"/>
    <dgm:cxn modelId="{50FC3C86-440A-D445-BC2F-AD4E8925B1C1}" type="presParOf" srcId="{D2ADF6A3-67CD-7741-B204-AFBAE48BAD20}" destId="{441D047A-3755-B04F-896B-CD58026E817E}" srcOrd="0" destOrd="0" presId="urn:microsoft.com/office/officeart/2005/8/layout/hierarchy1"/>
    <dgm:cxn modelId="{D662F639-FAB6-3E4E-A11B-A6489E7E2C35}" type="presParOf" srcId="{441D047A-3755-B04F-896B-CD58026E817E}" destId="{4C32169C-FD97-8442-A7BC-10C9A08BDFBB}" srcOrd="0" destOrd="0" presId="urn:microsoft.com/office/officeart/2005/8/layout/hierarchy1"/>
    <dgm:cxn modelId="{1CECCC6E-5C02-D845-9CB6-B158FA1CFA4C}" type="presParOf" srcId="{441D047A-3755-B04F-896B-CD58026E817E}" destId="{DBFD1B92-0276-3E41-AE06-3D8587E571E5}" srcOrd="1" destOrd="0" presId="urn:microsoft.com/office/officeart/2005/8/layout/hierarchy1"/>
    <dgm:cxn modelId="{47771493-ECE3-3349-B474-1B0C6861D1E0}" type="presParOf" srcId="{D2ADF6A3-67CD-7741-B204-AFBAE48BAD20}" destId="{617926E8-F522-7349-BB0C-A9660AF7DE00}" srcOrd="1" destOrd="0" presId="urn:microsoft.com/office/officeart/2005/8/layout/hierarchy1"/>
    <dgm:cxn modelId="{EDC4FDD7-F0BC-7C4E-8DB9-4286B7E11147}" type="presParOf" srcId="{617926E8-F522-7349-BB0C-A9660AF7DE00}" destId="{CFF84EE1-6F37-8D47-AF4A-3BD1E0E125FC}" srcOrd="0" destOrd="0" presId="urn:microsoft.com/office/officeart/2005/8/layout/hierarchy1"/>
    <dgm:cxn modelId="{41B02AA9-4314-A548-B0C6-3C212FE4D605}" type="presParOf" srcId="{617926E8-F522-7349-BB0C-A9660AF7DE00}" destId="{73F9E18C-5D43-314A-922C-F0BD4C99E5B7}" srcOrd="1" destOrd="0" presId="urn:microsoft.com/office/officeart/2005/8/layout/hierarchy1"/>
    <dgm:cxn modelId="{164BFB09-66DB-BE42-9BF5-F87A3269B65B}" type="presParOf" srcId="{73F9E18C-5D43-314A-922C-F0BD4C99E5B7}" destId="{BE9E13F1-2D46-704A-A952-C10108B9304E}" srcOrd="0" destOrd="0" presId="urn:microsoft.com/office/officeart/2005/8/layout/hierarchy1"/>
    <dgm:cxn modelId="{D6B2E22A-8692-984C-8C83-EA2C36BA6F90}" type="presParOf" srcId="{BE9E13F1-2D46-704A-A952-C10108B9304E}" destId="{74E6211D-48BA-A140-AB70-E7A97B285485}" srcOrd="0" destOrd="0" presId="urn:microsoft.com/office/officeart/2005/8/layout/hierarchy1"/>
    <dgm:cxn modelId="{29F65311-58ED-6347-82F9-033F22A8A2F8}" type="presParOf" srcId="{BE9E13F1-2D46-704A-A952-C10108B9304E}" destId="{9B3732B3-83FA-C346-BEF0-8B9F72B95054}" srcOrd="1" destOrd="0" presId="urn:microsoft.com/office/officeart/2005/8/layout/hierarchy1"/>
    <dgm:cxn modelId="{F7E18A97-1615-0647-A0B0-298C66D7CD4E}" type="presParOf" srcId="{73F9E18C-5D43-314A-922C-F0BD4C99E5B7}" destId="{CFC141EC-207D-0242-B609-AF03554EA026}" srcOrd="1" destOrd="0" presId="urn:microsoft.com/office/officeart/2005/8/layout/hierarchy1"/>
    <dgm:cxn modelId="{1F24E6A2-BAFE-2849-ACF2-16DC659D2AAB}" type="presParOf" srcId="{CFC141EC-207D-0242-B609-AF03554EA026}" destId="{8849FC46-9CAB-9C46-BCC1-8E33538A2B5A}" srcOrd="0" destOrd="0" presId="urn:microsoft.com/office/officeart/2005/8/layout/hierarchy1"/>
    <dgm:cxn modelId="{D5123BA6-777F-4743-8138-2BF30D1055AF}" type="presParOf" srcId="{CFC141EC-207D-0242-B609-AF03554EA026}" destId="{597BA97B-239A-8741-897E-ECE7953ADD0A}" srcOrd="1" destOrd="0" presId="urn:microsoft.com/office/officeart/2005/8/layout/hierarchy1"/>
    <dgm:cxn modelId="{084775BF-08D9-264C-8384-A3DF184C0E1E}" type="presParOf" srcId="{597BA97B-239A-8741-897E-ECE7953ADD0A}" destId="{4471FF32-3CB5-3C4B-9A99-625E487AFA27}" srcOrd="0" destOrd="0" presId="urn:microsoft.com/office/officeart/2005/8/layout/hierarchy1"/>
    <dgm:cxn modelId="{8C792F73-11D5-464E-A7E2-672AC7A700BA}" type="presParOf" srcId="{4471FF32-3CB5-3C4B-9A99-625E487AFA27}" destId="{814ED657-9D2D-044D-8646-557B3CAA5F58}" srcOrd="0" destOrd="0" presId="urn:microsoft.com/office/officeart/2005/8/layout/hierarchy1"/>
    <dgm:cxn modelId="{D0051F61-8411-6D4F-93E3-F479498AC3F2}" type="presParOf" srcId="{4471FF32-3CB5-3C4B-9A99-625E487AFA27}" destId="{59FA76F0-2112-6048-A583-775005F4DF69}" srcOrd="1" destOrd="0" presId="urn:microsoft.com/office/officeart/2005/8/layout/hierarchy1"/>
    <dgm:cxn modelId="{B86FF45F-DF9F-D144-97B1-E2469BD24D45}" type="presParOf" srcId="{597BA97B-239A-8741-897E-ECE7953ADD0A}" destId="{0B83C22B-BFB8-1945-995F-2D3326CEB489}" srcOrd="1" destOrd="0" presId="urn:microsoft.com/office/officeart/2005/8/layout/hierarchy1"/>
    <dgm:cxn modelId="{E3104D58-C5F9-0A4D-ACB1-10CB77AA9641}" type="presParOf" srcId="{0B83C22B-BFB8-1945-995F-2D3326CEB489}" destId="{1A5DB011-8FE5-5F4A-916B-93E72FE18722}" srcOrd="0" destOrd="0" presId="urn:microsoft.com/office/officeart/2005/8/layout/hierarchy1"/>
    <dgm:cxn modelId="{56E2B698-4FF3-2946-A593-60348DBCCBA6}" type="presParOf" srcId="{0B83C22B-BFB8-1945-995F-2D3326CEB489}" destId="{9A39622D-6609-CB4E-BC18-DCDB975E5611}" srcOrd="1" destOrd="0" presId="urn:microsoft.com/office/officeart/2005/8/layout/hierarchy1"/>
    <dgm:cxn modelId="{308B55EE-B796-F64F-9B2C-A3D7126E07DE}" type="presParOf" srcId="{9A39622D-6609-CB4E-BC18-DCDB975E5611}" destId="{6DD9916E-B9C3-274B-9274-30BD96D988CC}" srcOrd="0" destOrd="0" presId="urn:microsoft.com/office/officeart/2005/8/layout/hierarchy1"/>
    <dgm:cxn modelId="{3AC5A6E0-E900-7B47-ACAE-8D890A447822}" type="presParOf" srcId="{6DD9916E-B9C3-274B-9274-30BD96D988CC}" destId="{F157C2C7-4572-CD4F-853A-8B465CDE0695}" srcOrd="0" destOrd="0" presId="urn:microsoft.com/office/officeart/2005/8/layout/hierarchy1"/>
    <dgm:cxn modelId="{96579ACE-AF2E-8D47-8A0A-9E1FB7516480}" type="presParOf" srcId="{6DD9916E-B9C3-274B-9274-30BD96D988CC}" destId="{C1348E56-4360-BA4B-954B-B6491988DFD8}" srcOrd="1" destOrd="0" presId="urn:microsoft.com/office/officeart/2005/8/layout/hierarchy1"/>
    <dgm:cxn modelId="{51F9012A-037F-B549-9F12-0A2F05FC09D2}" type="presParOf" srcId="{9A39622D-6609-CB4E-BC18-DCDB975E5611}" destId="{C8EE65CA-447D-8349-9FEE-A58A22EE48E1}" srcOrd="1" destOrd="0" presId="urn:microsoft.com/office/officeart/2005/8/layout/hierarchy1"/>
    <dgm:cxn modelId="{040B4807-C0B3-8C48-9986-FFDA3ACFEB14}" type="presParOf" srcId="{C8EE65CA-447D-8349-9FEE-A58A22EE48E1}" destId="{937FE5B6-ACAD-2C4B-A97A-A7D4D7B3AD80}" srcOrd="0" destOrd="0" presId="urn:microsoft.com/office/officeart/2005/8/layout/hierarchy1"/>
    <dgm:cxn modelId="{655E2BE7-6317-EA4B-9391-BF8458716516}" type="presParOf" srcId="{C8EE65CA-447D-8349-9FEE-A58A22EE48E1}" destId="{786C448C-D842-694B-B005-95AA9CBBBA72}" srcOrd="1" destOrd="0" presId="urn:microsoft.com/office/officeart/2005/8/layout/hierarchy1"/>
    <dgm:cxn modelId="{9D2C77ED-460B-2B4D-91DD-E14D8E32EB09}" type="presParOf" srcId="{786C448C-D842-694B-B005-95AA9CBBBA72}" destId="{0671A3F2-28F1-904F-8605-959C21573FB8}" srcOrd="0" destOrd="0" presId="urn:microsoft.com/office/officeart/2005/8/layout/hierarchy1"/>
    <dgm:cxn modelId="{59FAEBA5-C7E9-D14C-8118-85B4B73175B2}" type="presParOf" srcId="{0671A3F2-28F1-904F-8605-959C21573FB8}" destId="{7C064056-437A-4C4A-8F42-114A9AEAB99E}" srcOrd="0" destOrd="0" presId="urn:microsoft.com/office/officeart/2005/8/layout/hierarchy1"/>
    <dgm:cxn modelId="{88470302-43B5-0F4D-9366-E8CC696B0265}" type="presParOf" srcId="{0671A3F2-28F1-904F-8605-959C21573FB8}" destId="{3A1231E2-CDF2-8549-A209-E9D6A2BC1D47}" srcOrd="1" destOrd="0" presId="urn:microsoft.com/office/officeart/2005/8/layout/hierarchy1"/>
    <dgm:cxn modelId="{AD85800A-DEDB-A143-84A0-EAF88FA2AE2D}" type="presParOf" srcId="{786C448C-D842-694B-B005-95AA9CBBBA72}" destId="{3FE90C81-CDF5-5940-8309-2D46055C51F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9F4D09-97FB-8542-A780-2D363668579F}" type="doc">
      <dgm:prSet loTypeId="urn:microsoft.com/office/officeart/2005/8/layout/hierarchy1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1E05B3C-0E7D-F941-8ED0-24DE282FDB4A}">
      <dgm:prSet phldrT="[Text]"/>
      <dgm:spPr/>
      <dgm:t>
        <a:bodyPr/>
        <a:lstStyle/>
        <a:p>
          <a:r>
            <a:rPr lang="en-US" dirty="0" smtClean="0"/>
            <a:t>Number validation</a:t>
          </a:r>
          <a:endParaRPr lang="en-US" dirty="0"/>
        </a:p>
      </dgm:t>
    </dgm:pt>
    <dgm:pt modelId="{11932C47-6337-E943-A6BB-2DF647DABE08}" type="parTrans" cxnId="{687668DC-9FF2-8A4C-AE89-1CFDCC0FEE6F}">
      <dgm:prSet/>
      <dgm:spPr/>
      <dgm:t>
        <a:bodyPr/>
        <a:lstStyle/>
        <a:p>
          <a:endParaRPr lang="en-US"/>
        </a:p>
      </dgm:t>
    </dgm:pt>
    <dgm:pt modelId="{4ED5741F-B901-3F4A-8EA0-C16B493CE873}" type="sibTrans" cxnId="{687668DC-9FF2-8A4C-AE89-1CFDCC0FEE6F}">
      <dgm:prSet/>
      <dgm:spPr/>
      <dgm:t>
        <a:bodyPr/>
        <a:lstStyle/>
        <a:p>
          <a:endParaRPr lang="en-US"/>
        </a:p>
      </dgm:t>
    </dgm:pt>
    <dgm:pt modelId="{E038BCC0-0492-874B-B633-C4618F1EDA3E}">
      <dgm:prSet phldrT="[Text]"/>
      <dgm:spPr/>
      <dgm:t>
        <a:bodyPr/>
        <a:lstStyle/>
        <a:p>
          <a:r>
            <a:rPr lang="en-US" dirty="0" smtClean="0"/>
            <a:t>Public key only (e.g., DNS)</a:t>
          </a:r>
          <a:endParaRPr lang="en-US" dirty="0"/>
        </a:p>
      </dgm:t>
    </dgm:pt>
    <dgm:pt modelId="{72D719C7-C495-5C48-BE5A-BE4D1A5429B2}" type="parTrans" cxnId="{26728FD9-8ECC-F84A-9611-14D1D1F302BA}">
      <dgm:prSet/>
      <dgm:spPr/>
      <dgm:t>
        <a:bodyPr/>
        <a:lstStyle/>
        <a:p>
          <a:endParaRPr lang="en-US"/>
        </a:p>
      </dgm:t>
    </dgm:pt>
    <dgm:pt modelId="{B785A350-B5F9-2F42-A14B-BA6A0B2C4C5D}" type="sibTrans" cxnId="{26728FD9-8ECC-F84A-9611-14D1D1F302BA}">
      <dgm:prSet/>
      <dgm:spPr/>
      <dgm:t>
        <a:bodyPr/>
        <a:lstStyle/>
        <a:p>
          <a:endParaRPr lang="en-US"/>
        </a:p>
      </dgm:t>
    </dgm:pt>
    <dgm:pt modelId="{E10729E1-F0C1-F14D-89AF-379C7CDE30E0}">
      <dgm:prSet phldrT="[Text]"/>
      <dgm:spPr/>
      <dgm:t>
        <a:bodyPr/>
        <a:lstStyle/>
        <a:p>
          <a:r>
            <a:rPr lang="en-US" dirty="0" smtClean="0"/>
            <a:t>public</a:t>
          </a:r>
          <a:endParaRPr lang="en-US" dirty="0"/>
        </a:p>
      </dgm:t>
    </dgm:pt>
    <dgm:pt modelId="{AA5AFD99-AB5A-964C-BFE5-55DE8202C270}" type="parTrans" cxnId="{7D4BE685-EB0E-1B44-B40D-C33B9B5BAA63}">
      <dgm:prSet/>
      <dgm:spPr/>
      <dgm:t>
        <a:bodyPr/>
        <a:lstStyle/>
        <a:p>
          <a:endParaRPr lang="en-US"/>
        </a:p>
      </dgm:t>
    </dgm:pt>
    <dgm:pt modelId="{3A1144E5-9AE0-CC45-9DCC-15398D78DD8B}" type="sibTrans" cxnId="{7D4BE685-EB0E-1B44-B40D-C33B9B5BAA63}">
      <dgm:prSet/>
      <dgm:spPr/>
      <dgm:t>
        <a:bodyPr/>
        <a:lstStyle/>
        <a:p>
          <a:endParaRPr lang="en-US"/>
        </a:p>
      </dgm:t>
    </dgm:pt>
    <dgm:pt modelId="{0E11D172-4A96-104A-848E-08D37228818B}">
      <dgm:prSet phldrT="[Text]"/>
      <dgm:spPr/>
      <dgm:t>
        <a:bodyPr/>
        <a:lstStyle/>
        <a:p>
          <a:r>
            <a:rPr lang="en-US" dirty="0" smtClean="0"/>
            <a:t>private </a:t>
          </a:r>
          <a:endParaRPr lang="en-US" dirty="0"/>
        </a:p>
      </dgm:t>
    </dgm:pt>
    <dgm:pt modelId="{FFCFCF31-D2B1-864F-BC34-0C2FC2511C8A}" type="parTrans" cxnId="{2C7AD724-6718-6447-81CA-F082779C5103}">
      <dgm:prSet/>
      <dgm:spPr/>
      <dgm:t>
        <a:bodyPr/>
        <a:lstStyle/>
        <a:p>
          <a:endParaRPr lang="en-US"/>
        </a:p>
      </dgm:t>
    </dgm:pt>
    <dgm:pt modelId="{477A70B2-BDC9-0F40-B192-C37AC7E2573E}" type="sibTrans" cxnId="{2C7AD724-6718-6447-81CA-F082779C5103}">
      <dgm:prSet/>
      <dgm:spPr/>
      <dgm:t>
        <a:bodyPr/>
        <a:lstStyle/>
        <a:p>
          <a:endParaRPr lang="en-US"/>
        </a:p>
      </dgm:t>
    </dgm:pt>
    <dgm:pt modelId="{DAF56811-B09C-824B-A4EF-7142D6FED451}">
      <dgm:prSet phldrT="[Text]"/>
      <dgm:spPr/>
      <dgm:t>
        <a:bodyPr/>
        <a:lstStyle/>
        <a:p>
          <a:r>
            <a:rPr lang="en-US" dirty="0" smtClean="0"/>
            <a:t>X.509 cert</a:t>
          </a:r>
          <a:endParaRPr lang="en-US" dirty="0"/>
        </a:p>
      </dgm:t>
    </dgm:pt>
    <dgm:pt modelId="{308BC0E3-8FE6-A94E-AE21-BD5F2A5A0C16}" type="parTrans" cxnId="{8DC0A647-8B6B-2946-833B-8C0246558BD5}">
      <dgm:prSet/>
      <dgm:spPr/>
      <dgm:t>
        <a:bodyPr/>
        <a:lstStyle/>
        <a:p>
          <a:endParaRPr lang="en-US"/>
        </a:p>
      </dgm:t>
    </dgm:pt>
    <dgm:pt modelId="{AE306E79-1C69-5C49-88A5-247ADD5B8B11}" type="sibTrans" cxnId="{8DC0A647-8B6B-2946-833B-8C0246558BD5}">
      <dgm:prSet/>
      <dgm:spPr/>
      <dgm:t>
        <a:bodyPr/>
        <a:lstStyle/>
        <a:p>
          <a:endParaRPr lang="en-US"/>
        </a:p>
      </dgm:t>
    </dgm:pt>
    <dgm:pt modelId="{A16E1781-4ADA-1542-BEA0-9EEF747067D6}">
      <dgm:prSet phldrT="[Text]"/>
      <dgm:spPr/>
      <dgm:t>
        <a:bodyPr/>
        <a:lstStyle/>
        <a:p>
          <a:r>
            <a:rPr lang="en-US" dirty="0" smtClean="0"/>
            <a:t>single certifier (per CC)</a:t>
          </a:r>
          <a:endParaRPr lang="en-US" dirty="0"/>
        </a:p>
      </dgm:t>
    </dgm:pt>
    <dgm:pt modelId="{B7662775-EB87-9548-8C7D-C02C9F4813A7}" type="parTrans" cxnId="{E1C0C78A-521B-F54F-A98B-97794C2459A3}">
      <dgm:prSet/>
      <dgm:spPr/>
      <dgm:t>
        <a:bodyPr/>
        <a:lstStyle/>
        <a:p>
          <a:endParaRPr lang="en-US"/>
        </a:p>
      </dgm:t>
    </dgm:pt>
    <dgm:pt modelId="{DDB74601-99F2-5446-8B07-64C04E5E298C}" type="sibTrans" cxnId="{E1C0C78A-521B-F54F-A98B-97794C2459A3}">
      <dgm:prSet/>
      <dgm:spPr/>
      <dgm:t>
        <a:bodyPr/>
        <a:lstStyle/>
        <a:p>
          <a:endParaRPr lang="en-US"/>
        </a:p>
      </dgm:t>
    </dgm:pt>
    <dgm:pt modelId="{963C4E2E-389D-2541-B558-6BC4384D3F93}">
      <dgm:prSet phldrT="[Text]"/>
      <dgm:spPr/>
      <dgm:t>
        <a:bodyPr/>
        <a:lstStyle/>
        <a:p>
          <a:r>
            <a:rPr lang="en-US" dirty="0" smtClean="0"/>
            <a:t>multiple certifiers per CC</a:t>
          </a:r>
          <a:endParaRPr lang="en-US" dirty="0"/>
        </a:p>
      </dgm:t>
    </dgm:pt>
    <dgm:pt modelId="{C107BFF7-6C88-304D-BEF4-A3F7ADAF530B}" type="parTrans" cxnId="{CA96055C-13F1-B54E-9457-7423E3582994}">
      <dgm:prSet/>
      <dgm:spPr/>
      <dgm:t>
        <a:bodyPr/>
        <a:lstStyle/>
        <a:p>
          <a:endParaRPr lang="en-US"/>
        </a:p>
      </dgm:t>
    </dgm:pt>
    <dgm:pt modelId="{156AB04A-E715-A44A-94D1-7D5F65D7F198}" type="sibTrans" cxnId="{CA96055C-13F1-B54E-9457-7423E3582994}">
      <dgm:prSet/>
      <dgm:spPr/>
      <dgm:t>
        <a:bodyPr/>
        <a:lstStyle/>
        <a:p>
          <a:endParaRPr lang="en-US"/>
        </a:p>
      </dgm:t>
    </dgm:pt>
    <dgm:pt modelId="{CE022278-D23C-3A42-B8E7-099239E7D28D}">
      <dgm:prSet phldrT="[Text]"/>
      <dgm:spPr/>
      <dgm:t>
        <a:bodyPr/>
        <a:lstStyle/>
        <a:p>
          <a:r>
            <a:rPr lang="en-US" dirty="0" smtClean="0"/>
            <a:t>single cert store (hierarchy)</a:t>
          </a:r>
          <a:endParaRPr lang="en-US" dirty="0"/>
        </a:p>
      </dgm:t>
    </dgm:pt>
    <dgm:pt modelId="{5AAAA111-EF96-FD46-91DB-9D4786AAE8D9}" type="parTrans" cxnId="{6E1A6CA7-B294-234B-9C8B-5F10351C8ADB}">
      <dgm:prSet/>
      <dgm:spPr/>
      <dgm:t>
        <a:bodyPr/>
        <a:lstStyle/>
        <a:p>
          <a:endParaRPr lang="en-US"/>
        </a:p>
      </dgm:t>
    </dgm:pt>
    <dgm:pt modelId="{C755A067-0F29-1F40-A194-F72369F277BD}" type="sibTrans" cxnId="{6E1A6CA7-B294-234B-9C8B-5F10351C8ADB}">
      <dgm:prSet/>
      <dgm:spPr/>
      <dgm:t>
        <a:bodyPr/>
        <a:lstStyle/>
        <a:p>
          <a:endParaRPr lang="en-US"/>
        </a:p>
      </dgm:t>
    </dgm:pt>
    <dgm:pt modelId="{449B0535-5842-1A4D-9BAD-BC1752A0947C}">
      <dgm:prSet phldrT="[Text]"/>
      <dgm:spPr/>
      <dgm:t>
        <a:bodyPr/>
        <a:lstStyle/>
        <a:p>
          <a:r>
            <a:rPr lang="en-US" dirty="0" smtClean="0"/>
            <a:t>any cert anywhere</a:t>
          </a:r>
          <a:endParaRPr lang="en-US" dirty="0"/>
        </a:p>
      </dgm:t>
    </dgm:pt>
    <dgm:pt modelId="{0F28153A-F35C-9E46-8A83-48EE7A2864C5}" type="parTrans" cxnId="{B34DDE1A-31C0-BE4E-8F53-EAF1E6A45D5B}">
      <dgm:prSet/>
      <dgm:spPr/>
      <dgm:t>
        <a:bodyPr/>
        <a:lstStyle/>
        <a:p>
          <a:endParaRPr lang="en-US"/>
        </a:p>
      </dgm:t>
    </dgm:pt>
    <dgm:pt modelId="{5B725FFD-0199-984C-AD28-E6EDD3003026}" type="sibTrans" cxnId="{B34DDE1A-31C0-BE4E-8F53-EAF1E6A45D5B}">
      <dgm:prSet/>
      <dgm:spPr/>
      <dgm:t>
        <a:bodyPr/>
        <a:lstStyle/>
        <a:p>
          <a:endParaRPr lang="en-US"/>
        </a:p>
      </dgm:t>
    </dgm:pt>
    <dgm:pt modelId="{CCDDBDC4-67E8-D448-98EC-F1B92D0FCC5F}">
      <dgm:prSet phldrT="[Text]"/>
      <dgm:spPr/>
      <dgm:t>
        <a:bodyPr/>
        <a:lstStyle/>
        <a:p>
          <a:r>
            <a:rPr lang="en-US" dirty="0" smtClean="0"/>
            <a:t>separate delivery (URL)</a:t>
          </a:r>
          <a:endParaRPr lang="en-US" dirty="0"/>
        </a:p>
      </dgm:t>
    </dgm:pt>
    <dgm:pt modelId="{B9725AD7-A366-5044-A64C-7C80B649D679}" type="parTrans" cxnId="{0AC865E7-DE39-FD4B-8BA3-85FE1154F54C}">
      <dgm:prSet/>
      <dgm:spPr/>
      <dgm:t>
        <a:bodyPr/>
        <a:lstStyle/>
        <a:p>
          <a:endParaRPr lang="en-US"/>
        </a:p>
      </dgm:t>
    </dgm:pt>
    <dgm:pt modelId="{BA85DF99-7940-8A40-92D5-F46C5C17D7CD}" type="sibTrans" cxnId="{0AC865E7-DE39-FD4B-8BA3-85FE1154F54C}">
      <dgm:prSet/>
      <dgm:spPr/>
      <dgm:t>
        <a:bodyPr/>
        <a:lstStyle/>
        <a:p>
          <a:endParaRPr lang="en-US"/>
        </a:p>
      </dgm:t>
    </dgm:pt>
    <dgm:pt modelId="{AF9370B2-EF93-7346-9580-2A85A81226DB}">
      <dgm:prSet phldrT="[Text]"/>
      <dgm:spPr/>
      <dgm:t>
        <a:bodyPr/>
        <a:lstStyle/>
        <a:p>
          <a:r>
            <a:rPr lang="en-US" dirty="0" smtClean="0"/>
            <a:t>single “CDN”</a:t>
          </a:r>
          <a:endParaRPr lang="en-US" dirty="0"/>
        </a:p>
      </dgm:t>
    </dgm:pt>
    <dgm:pt modelId="{92643D10-7174-B14D-8058-85626F33E63F}" type="parTrans" cxnId="{FE512EA9-F390-6B4A-B75E-40B1E51D2A80}">
      <dgm:prSet/>
      <dgm:spPr/>
      <dgm:t>
        <a:bodyPr/>
        <a:lstStyle/>
        <a:p>
          <a:endParaRPr lang="en-US"/>
        </a:p>
      </dgm:t>
    </dgm:pt>
    <dgm:pt modelId="{C69C39CF-1EA7-D240-9430-637E0CEF88FC}" type="sibTrans" cxnId="{FE512EA9-F390-6B4A-B75E-40B1E51D2A80}">
      <dgm:prSet/>
      <dgm:spPr/>
      <dgm:t>
        <a:bodyPr/>
        <a:lstStyle/>
        <a:p>
          <a:endParaRPr lang="en-US"/>
        </a:p>
      </dgm:t>
    </dgm:pt>
    <dgm:pt modelId="{3EC9188B-6744-DA4E-AC9B-B6AF869B0FDA}">
      <dgm:prSet phldrT="[Text]"/>
      <dgm:spPr/>
      <dgm:t>
        <a:bodyPr/>
        <a:lstStyle/>
        <a:p>
          <a:r>
            <a:rPr lang="en-US" dirty="0" smtClean="0"/>
            <a:t>number-based access (no URL)</a:t>
          </a:r>
          <a:endParaRPr lang="en-US" dirty="0"/>
        </a:p>
      </dgm:t>
    </dgm:pt>
    <dgm:pt modelId="{2159C0C0-8D14-F74A-84A9-B3B617E64094}" type="parTrans" cxnId="{328FA91C-120D-DB4D-8678-82198C3FC50F}">
      <dgm:prSet/>
      <dgm:spPr/>
      <dgm:t>
        <a:bodyPr/>
        <a:lstStyle/>
        <a:p>
          <a:endParaRPr lang="en-US"/>
        </a:p>
      </dgm:t>
    </dgm:pt>
    <dgm:pt modelId="{B673A932-EF4D-2E4D-BA32-EFBA498AC181}" type="sibTrans" cxnId="{328FA91C-120D-DB4D-8678-82198C3FC50F}">
      <dgm:prSet/>
      <dgm:spPr/>
      <dgm:t>
        <a:bodyPr/>
        <a:lstStyle/>
        <a:p>
          <a:endParaRPr lang="en-US"/>
        </a:p>
      </dgm:t>
    </dgm:pt>
    <dgm:pt modelId="{E5653949-50AF-984B-B801-A930976A3CA5}" type="pres">
      <dgm:prSet presAssocID="{BC9F4D09-97FB-8542-A780-2D363668579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F3A1DB9-471D-364D-9020-8AB802E896FC}" type="pres">
      <dgm:prSet presAssocID="{21E05B3C-0E7D-F941-8ED0-24DE282FDB4A}" presName="hierRoot1" presStyleCnt="0"/>
      <dgm:spPr/>
      <dgm:t>
        <a:bodyPr/>
        <a:lstStyle/>
        <a:p>
          <a:endParaRPr lang="en-US"/>
        </a:p>
      </dgm:t>
    </dgm:pt>
    <dgm:pt modelId="{332CAD47-9AC0-BB42-A561-3C6359FC6749}" type="pres">
      <dgm:prSet presAssocID="{21E05B3C-0E7D-F941-8ED0-24DE282FDB4A}" presName="composite" presStyleCnt="0"/>
      <dgm:spPr/>
      <dgm:t>
        <a:bodyPr/>
        <a:lstStyle/>
        <a:p>
          <a:endParaRPr lang="en-US"/>
        </a:p>
      </dgm:t>
    </dgm:pt>
    <dgm:pt modelId="{E9AF9E55-F7A0-8343-B634-97DAA94D2C34}" type="pres">
      <dgm:prSet presAssocID="{21E05B3C-0E7D-F941-8ED0-24DE282FDB4A}" presName="background" presStyleLbl="node0" presStyleIdx="0" presStyleCnt="1"/>
      <dgm:spPr/>
      <dgm:t>
        <a:bodyPr/>
        <a:lstStyle/>
        <a:p>
          <a:endParaRPr lang="en-US"/>
        </a:p>
      </dgm:t>
    </dgm:pt>
    <dgm:pt modelId="{05C14F9D-4005-814F-824A-74B27344100D}" type="pres">
      <dgm:prSet presAssocID="{21E05B3C-0E7D-F941-8ED0-24DE282FDB4A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327419-B1AC-4C4A-89EE-579BDA0A844A}" type="pres">
      <dgm:prSet presAssocID="{21E05B3C-0E7D-F941-8ED0-24DE282FDB4A}" presName="hierChild2" presStyleCnt="0"/>
      <dgm:spPr/>
      <dgm:t>
        <a:bodyPr/>
        <a:lstStyle/>
        <a:p>
          <a:endParaRPr lang="en-US"/>
        </a:p>
      </dgm:t>
    </dgm:pt>
    <dgm:pt modelId="{4C730B91-C3DD-744C-ACB0-934183A315C0}" type="pres">
      <dgm:prSet presAssocID="{72D719C7-C495-5C48-BE5A-BE4D1A5429B2}" presName="Name10" presStyleLbl="parChTrans1D2" presStyleIdx="0" presStyleCnt="2"/>
      <dgm:spPr/>
      <dgm:t>
        <a:bodyPr/>
        <a:lstStyle/>
        <a:p>
          <a:endParaRPr lang="en-US"/>
        </a:p>
      </dgm:t>
    </dgm:pt>
    <dgm:pt modelId="{AFB7966A-7E95-A243-8EB8-863A27964305}" type="pres">
      <dgm:prSet presAssocID="{E038BCC0-0492-874B-B633-C4618F1EDA3E}" presName="hierRoot2" presStyleCnt="0"/>
      <dgm:spPr/>
      <dgm:t>
        <a:bodyPr/>
        <a:lstStyle/>
        <a:p>
          <a:endParaRPr lang="en-US"/>
        </a:p>
      </dgm:t>
    </dgm:pt>
    <dgm:pt modelId="{96EE9EE8-BDAB-8049-8088-BCEEE962EA67}" type="pres">
      <dgm:prSet presAssocID="{E038BCC0-0492-874B-B633-C4618F1EDA3E}" presName="composite2" presStyleCnt="0"/>
      <dgm:spPr/>
      <dgm:t>
        <a:bodyPr/>
        <a:lstStyle/>
        <a:p>
          <a:endParaRPr lang="en-US"/>
        </a:p>
      </dgm:t>
    </dgm:pt>
    <dgm:pt modelId="{D07358F4-B514-494C-8CDE-AD3C5D53C1D7}" type="pres">
      <dgm:prSet presAssocID="{E038BCC0-0492-874B-B633-C4618F1EDA3E}" presName="background2" presStyleLbl="node2" presStyleIdx="0" presStyleCnt="2"/>
      <dgm:spPr/>
      <dgm:t>
        <a:bodyPr/>
        <a:lstStyle/>
        <a:p>
          <a:endParaRPr lang="en-US"/>
        </a:p>
      </dgm:t>
    </dgm:pt>
    <dgm:pt modelId="{DCC1EC71-6E54-F441-9357-9EED13AC2D32}" type="pres">
      <dgm:prSet presAssocID="{E038BCC0-0492-874B-B633-C4618F1EDA3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140185-08DC-614B-85F1-B28300F5EF6D}" type="pres">
      <dgm:prSet presAssocID="{E038BCC0-0492-874B-B633-C4618F1EDA3E}" presName="hierChild3" presStyleCnt="0"/>
      <dgm:spPr/>
      <dgm:t>
        <a:bodyPr/>
        <a:lstStyle/>
        <a:p>
          <a:endParaRPr lang="en-US"/>
        </a:p>
      </dgm:t>
    </dgm:pt>
    <dgm:pt modelId="{88574294-D971-D941-8103-DDAC173BB71A}" type="pres">
      <dgm:prSet presAssocID="{AA5AFD99-AB5A-964C-BFE5-55DE8202C270}" presName="Name17" presStyleLbl="parChTrans1D3" presStyleIdx="0" presStyleCnt="4"/>
      <dgm:spPr/>
      <dgm:t>
        <a:bodyPr/>
        <a:lstStyle/>
        <a:p>
          <a:endParaRPr lang="en-US"/>
        </a:p>
      </dgm:t>
    </dgm:pt>
    <dgm:pt modelId="{596ED9DD-944E-0443-B701-19E7092070DF}" type="pres">
      <dgm:prSet presAssocID="{E10729E1-F0C1-F14D-89AF-379C7CDE30E0}" presName="hierRoot3" presStyleCnt="0"/>
      <dgm:spPr/>
      <dgm:t>
        <a:bodyPr/>
        <a:lstStyle/>
        <a:p>
          <a:endParaRPr lang="en-US"/>
        </a:p>
      </dgm:t>
    </dgm:pt>
    <dgm:pt modelId="{64CCF3CA-8426-7249-A1E8-DB41519CC0DE}" type="pres">
      <dgm:prSet presAssocID="{E10729E1-F0C1-F14D-89AF-379C7CDE30E0}" presName="composite3" presStyleCnt="0"/>
      <dgm:spPr/>
      <dgm:t>
        <a:bodyPr/>
        <a:lstStyle/>
        <a:p>
          <a:endParaRPr lang="en-US"/>
        </a:p>
      </dgm:t>
    </dgm:pt>
    <dgm:pt modelId="{4CDAF77D-3D6A-3A4A-BB35-5D621D661AC8}" type="pres">
      <dgm:prSet presAssocID="{E10729E1-F0C1-F14D-89AF-379C7CDE30E0}" presName="background3" presStyleLbl="node3" presStyleIdx="0" presStyleCnt="4"/>
      <dgm:spPr/>
      <dgm:t>
        <a:bodyPr/>
        <a:lstStyle/>
        <a:p>
          <a:endParaRPr lang="en-US"/>
        </a:p>
      </dgm:t>
    </dgm:pt>
    <dgm:pt modelId="{001D7923-C7E8-8342-8DB0-3A007B6A0E47}" type="pres">
      <dgm:prSet presAssocID="{E10729E1-F0C1-F14D-89AF-379C7CDE30E0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95121F-8B2C-6548-A05F-24A1483BA69F}" type="pres">
      <dgm:prSet presAssocID="{E10729E1-F0C1-F14D-89AF-379C7CDE30E0}" presName="hierChild4" presStyleCnt="0"/>
      <dgm:spPr/>
      <dgm:t>
        <a:bodyPr/>
        <a:lstStyle/>
        <a:p>
          <a:endParaRPr lang="en-US"/>
        </a:p>
      </dgm:t>
    </dgm:pt>
    <dgm:pt modelId="{AF78DCD5-5B4B-A840-BADC-990A9D3A8E27}" type="pres">
      <dgm:prSet presAssocID="{FFCFCF31-D2B1-864F-BC34-0C2FC2511C8A}" presName="Name17" presStyleLbl="parChTrans1D3" presStyleIdx="1" presStyleCnt="4"/>
      <dgm:spPr/>
      <dgm:t>
        <a:bodyPr/>
        <a:lstStyle/>
        <a:p>
          <a:endParaRPr lang="en-US"/>
        </a:p>
      </dgm:t>
    </dgm:pt>
    <dgm:pt modelId="{B40C0CA1-5C52-C24D-B63E-1F5C66145C2E}" type="pres">
      <dgm:prSet presAssocID="{0E11D172-4A96-104A-848E-08D37228818B}" presName="hierRoot3" presStyleCnt="0"/>
      <dgm:spPr/>
      <dgm:t>
        <a:bodyPr/>
        <a:lstStyle/>
        <a:p>
          <a:endParaRPr lang="en-US"/>
        </a:p>
      </dgm:t>
    </dgm:pt>
    <dgm:pt modelId="{3C74AB25-B61D-DE49-8174-B3FB12F0B64C}" type="pres">
      <dgm:prSet presAssocID="{0E11D172-4A96-104A-848E-08D37228818B}" presName="composite3" presStyleCnt="0"/>
      <dgm:spPr/>
      <dgm:t>
        <a:bodyPr/>
        <a:lstStyle/>
        <a:p>
          <a:endParaRPr lang="en-US"/>
        </a:p>
      </dgm:t>
    </dgm:pt>
    <dgm:pt modelId="{263B4148-0F45-F24C-9A40-3F58D0B09C89}" type="pres">
      <dgm:prSet presAssocID="{0E11D172-4A96-104A-848E-08D37228818B}" presName="background3" presStyleLbl="node3" presStyleIdx="1" presStyleCnt="4"/>
      <dgm:spPr/>
      <dgm:t>
        <a:bodyPr/>
        <a:lstStyle/>
        <a:p>
          <a:endParaRPr lang="en-US"/>
        </a:p>
      </dgm:t>
    </dgm:pt>
    <dgm:pt modelId="{F0E2E5E4-52A1-0A43-A696-338A7878C1C8}" type="pres">
      <dgm:prSet presAssocID="{0E11D172-4A96-104A-848E-08D37228818B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07390E-45E9-A74A-BA8D-F80B75CDAB8D}" type="pres">
      <dgm:prSet presAssocID="{0E11D172-4A96-104A-848E-08D37228818B}" presName="hierChild4" presStyleCnt="0"/>
      <dgm:spPr/>
      <dgm:t>
        <a:bodyPr/>
        <a:lstStyle/>
        <a:p>
          <a:endParaRPr lang="en-US"/>
        </a:p>
      </dgm:t>
    </dgm:pt>
    <dgm:pt modelId="{BA3AB1F7-E499-A641-B82C-157EA9B1DC00}" type="pres">
      <dgm:prSet presAssocID="{308BC0E3-8FE6-A94E-AE21-BD5F2A5A0C16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B6CDF6C-7EE3-AC4F-902B-BD1D821184B0}" type="pres">
      <dgm:prSet presAssocID="{DAF56811-B09C-824B-A4EF-7142D6FED451}" presName="hierRoot2" presStyleCnt="0"/>
      <dgm:spPr/>
      <dgm:t>
        <a:bodyPr/>
        <a:lstStyle/>
        <a:p>
          <a:endParaRPr lang="en-US"/>
        </a:p>
      </dgm:t>
    </dgm:pt>
    <dgm:pt modelId="{DF4473A1-F687-CA4D-A9E4-01F606DBD37F}" type="pres">
      <dgm:prSet presAssocID="{DAF56811-B09C-824B-A4EF-7142D6FED451}" presName="composite2" presStyleCnt="0"/>
      <dgm:spPr/>
      <dgm:t>
        <a:bodyPr/>
        <a:lstStyle/>
        <a:p>
          <a:endParaRPr lang="en-US"/>
        </a:p>
      </dgm:t>
    </dgm:pt>
    <dgm:pt modelId="{B026ED1D-46EB-7E44-A3E4-B399594C5A92}" type="pres">
      <dgm:prSet presAssocID="{DAF56811-B09C-824B-A4EF-7142D6FED451}" presName="background2" presStyleLbl="node2" presStyleIdx="1" presStyleCnt="2"/>
      <dgm:spPr/>
      <dgm:t>
        <a:bodyPr/>
        <a:lstStyle/>
        <a:p>
          <a:endParaRPr lang="en-US"/>
        </a:p>
      </dgm:t>
    </dgm:pt>
    <dgm:pt modelId="{EE1FCC76-E21F-DD40-9AE7-64FD8AD98F1C}" type="pres">
      <dgm:prSet presAssocID="{DAF56811-B09C-824B-A4EF-7142D6FED451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E6116B-8054-9C4B-80AA-5F4D011BC15F}" type="pres">
      <dgm:prSet presAssocID="{DAF56811-B09C-824B-A4EF-7142D6FED451}" presName="hierChild3" presStyleCnt="0"/>
      <dgm:spPr/>
      <dgm:t>
        <a:bodyPr/>
        <a:lstStyle/>
        <a:p>
          <a:endParaRPr lang="en-US"/>
        </a:p>
      </dgm:t>
    </dgm:pt>
    <dgm:pt modelId="{FA191699-979A-D546-BF1A-448AF76C6200}" type="pres">
      <dgm:prSet presAssocID="{B7662775-EB87-9548-8C7D-C02C9F4813A7}" presName="Name17" presStyleLbl="parChTrans1D3" presStyleIdx="2" presStyleCnt="4"/>
      <dgm:spPr/>
      <dgm:t>
        <a:bodyPr/>
        <a:lstStyle/>
        <a:p>
          <a:endParaRPr lang="en-US"/>
        </a:p>
      </dgm:t>
    </dgm:pt>
    <dgm:pt modelId="{A11187EF-2BCD-3B4F-8FA2-A77002FF12DB}" type="pres">
      <dgm:prSet presAssocID="{A16E1781-4ADA-1542-BEA0-9EEF747067D6}" presName="hierRoot3" presStyleCnt="0"/>
      <dgm:spPr/>
      <dgm:t>
        <a:bodyPr/>
        <a:lstStyle/>
        <a:p>
          <a:endParaRPr lang="en-US"/>
        </a:p>
      </dgm:t>
    </dgm:pt>
    <dgm:pt modelId="{70D763CA-7166-684A-A262-EE53E5804F21}" type="pres">
      <dgm:prSet presAssocID="{A16E1781-4ADA-1542-BEA0-9EEF747067D6}" presName="composite3" presStyleCnt="0"/>
      <dgm:spPr/>
      <dgm:t>
        <a:bodyPr/>
        <a:lstStyle/>
        <a:p>
          <a:endParaRPr lang="en-US"/>
        </a:p>
      </dgm:t>
    </dgm:pt>
    <dgm:pt modelId="{ED6B8E93-D392-BD4C-9C05-243A6572F217}" type="pres">
      <dgm:prSet presAssocID="{A16E1781-4ADA-1542-BEA0-9EEF747067D6}" presName="background3" presStyleLbl="node3" presStyleIdx="2" presStyleCnt="4"/>
      <dgm:spPr/>
      <dgm:t>
        <a:bodyPr/>
        <a:lstStyle/>
        <a:p>
          <a:endParaRPr lang="en-US"/>
        </a:p>
      </dgm:t>
    </dgm:pt>
    <dgm:pt modelId="{D74D2432-C317-B748-B222-6920D5540B38}" type="pres">
      <dgm:prSet presAssocID="{A16E1781-4ADA-1542-BEA0-9EEF747067D6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658B1F-BC29-184F-B6C7-F3F2BA6F0E3E}" type="pres">
      <dgm:prSet presAssocID="{A16E1781-4ADA-1542-BEA0-9EEF747067D6}" presName="hierChild4" presStyleCnt="0"/>
      <dgm:spPr/>
      <dgm:t>
        <a:bodyPr/>
        <a:lstStyle/>
        <a:p>
          <a:endParaRPr lang="en-US"/>
        </a:p>
      </dgm:t>
    </dgm:pt>
    <dgm:pt modelId="{479EBF3E-49F1-9F4F-BEDA-009EFAF2F85B}" type="pres">
      <dgm:prSet presAssocID="{B9725AD7-A366-5044-A64C-7C80B649D679}" presName="Name23" presStyleLbl="parChTrans1D4" presStyleIdx="0" presStyleCnt="5"/>
      <dgm:spPr/>
      <dgm:t>
        <a:bodyPr/>
        <a:lstStyle/>
        <a:p>
          <a:endParaRPr lang="en-US"/>
        </a:p>
      </dgm:t>
    </dgm:pt>
    <dgm:pt modelId="{046C2E31-43E0-9E47-B0AE-545276638685}" type="pres">
      <dgm:prSet presAssocID="{CCDDBDC4-67E8-D448-98EC-F1B92D0FCC5F}" presName="hierRoot4" presStyleCnt="0"/>
      <dgm:spPr/>
      <dgm:t>
        <a:bodyPr/>
        <a:lstStyle/>
        <a:p>
          <a:endParaRPr lang="en-US"/>
        </a:p>
      </dgm:t>
    </dgm:pt>
    <dgm:pt modelId="{E3882DB6-3B13-4341-9018-1F49DE73DA4D}" type="pres">
      <dgm:prSet presAssocID="{CCDDBDC4-67E8-D448-98EC-F1B92D0FCC5F}" presName="composite4" presStyleCnt="0"/>
      <dgm:spPr/>
      <dgm:t>
        <a:bodyPr/>
        <a:lstStyle/>
        <a:p>
          <a:endParaRPr lang="en-US"/>
        </a:p>
      </dgm:t>
    </dgm:pt>
    <dgm:pt modelId="{0C9F8B11-CA79-8442-A1E8-BCE47DC91F08}" type="pres">
      <dgm:prSet presAssocID="{CCDDBDC4-67E8-D448-98EC-F1B92D0FCC5F}" presName="background4" presStyleLbl="node4" presStyleIdx="0" presStyleCnt="5"/>
      <dgm:spPr/>
      <dgm:t>
        <a:bodyPr/>
        <a:lstStyle/>
        <a:p>
          <a:endParaRPr lang="en-US"/>
        </a:p>
      </dgm:t>
    </dgm:pt>
    <dgm:pt modelId="{599AE3CA-048F-1E41-B954-47FC5AA0B6B0}" type="pres">
      <dgm:prSet presAssocID="{CCDDBDC4-67E8-D448-98EC-F1B92D0FCC5F}" presName="text4" presStyleLbl="fgAcc4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22B635-2BC8-0F4D-9615-68157E14B2DC}" type="pres">
      <dgm:prSet presAssocID="{CCDDBDC4-67E8-D448-98EC-F1B92D0FCC5F}" presName="hierChild5" presStyleCnt="0"/>
      <dgm:spPr/>
      <dgm:t>
        <a:bodyPr/>
        <a:lstStyle/>
        <a:p>
          <a:endParaRPr lang="en-US"/>
        </a:p>
      </dgm:t>
    </dgm:pt>
    <dgm:pt modelId="{803776ED-6B09-E641-92B5-CE7EC1CA6FD8}" type="pres">
      <dgm:prSet presAssocID="{92643D10-7174-B14D-8058-85626F33E63F}" presName="Name23" presStyleLbl="parChTrans1D4" presStyleIdx="1" presStyleCnt="5"/>
      <dgm:spPr/>
      <dgm:t>
        <a:bodyPr/>
        <a:lstStyle/>
        <a:p>
          <a:endParaRPr lang="en-US"/>
        </a:p>
      </dgm:t>
    </dgm:pt>
    <dgm:pt modelId="{BCC43339-B8C6-504A-B752-59675B32C068}" type="pres">
      <dgm:prSet presAssocID="{AF9370B2-EF93-7346-9580-2A85A81226DB}" presName="hierRoot4" presStyleCnt="0"/>
      <dgm:spPr/>
      <dgm:t>
        <a:bodyPr/>
        <a:lstStyle/>
        <a:p>
          <a:endParaRPr lang="en-US"/>
        </a:p>
      </dgm:t>
    </dgm:pt>
    <dgm:pt modelId="{B2298ADE-B369-804C-A3D0-9844F7E2B55E}" type="pres">
      <dgm:prSet presAssocID="{AF9370B2-EF93-7346-9580-2A85A81226DB}" presName="composite4" presStyleCnt="0"/>
      <dgm:spPr/>
      <dgm:t>
        <a:bodyPr/>
        <a:lstStyle/>
        <a:p>
          <a:endParaRPr lang="en-US"/>
        </a:p>
      </dgm:t>
    </dgm:pt>
    <dgm:pt modelId="{3D301571-F581-1140-A87F-0023DFC047CA}" type="pres">
      <dgm:prSet presAssocID="{AF9370B2-EF93-7346-9580-2A85A81226DB}" presName="background4" presStyleLbl="node4" presStyleIdx="1" presStyleCnt="5"/>
      <dgm:spPr/>
      <dgm:t>
        <a:bodyPr/>
        <a:lstStyle/>
        <a:p>
          <a:endParaRPr lang="en-US"/>
        </a:p>
      </dgm:t>
    </dgm:pt>
    <dgm:pt modelId="{5D4DD44A-9BCE-5A45-822F-055CDEF668C2}" type="pres">
      <dgm:prSet presAssocID="{AF9370B2-EF93-7346-9580-2A85A81226DB}" presName="text4" presStyleLbl="fgAcc4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674E7C-303F-E14E-96EC-BF9FC5812E1D}" type="pres">
      <dgm:prSet presAssocID="{AF9370B2-EF93-7346-9580-2A85A81226DB}" presName="hierChild5" presStyleCnt="0"/>
      <dgm:spPr/>
      <dgm:t>
        <a:bodyPr/>
        <a:lstStyle/>
        <a:p>
          <a:endParaRPr lang="en-US"/>
        </a:p>
      </dgm:t>
    </dgm:pt>
    <dgm:pt modelId="{C896CA85-73BC-BF46-A2F1-87CEA877E2C5}" type="pres">
      <dgm:prSet presAssocID="{2159C0C0-8D14-F74A-84A9-B3B617E64094}" presName="Name23" presStyleLbl="parChTrans1D4" presStyleIdx="2" presStyleCnt="5"/>
      <dgm:spPr/>
      <dgm:t>
        <a:bodyPr/>
        <a:lstStyle/>
        <a:p>
          <a:endParaRPr lang="en-US"/>
        </a:p>
      </dgm:t>
    </dgm:pt>
    <dgm:pt modelId="{67D0897A-28C9-F24A-853D-39E8083D1588}" type="pres">
      <dgm:prSet presAssocID="{3EC9188B-6744-DA4E-AC9B-B6AF869B0FDA}" presName="hierRoot4" presStyleCnt="0"/>
      <dgm:spPr/>
      <dgm:t>
        <a:bodyPr/>
        <a:lstStyle/>
        <a:p>
          <a:endParaRPr lang="en-US"/>
        </a:p>
      </dgm:t>
    </dgm:pt>
    <dgm:pt modelId="{3D9216EF-D25B-2E4B-88F8-5B8A713B3272}" type="pres">
      <dgm:prSet presAssocID="{3EC9188B-6744-DA4E-AC9B-B6AF869B0FDA}" presName="composite4" presStyleCnt="0"/>
      <dgm:spPr/>
      <dgm:t>
        <a:bodyPr/>
        <a:lstStyle/>
        <a:p>
          <a:endParaRPr lang="en-US"/>
        </a:p>
      </dgm:t>
    </dgm:pt>
    <dgm:pt modelId="{B372F6D6-3A6D-F742-B226-7C16F8BDCE5C}" type="pres">
      <dgm:prSet presAssocID="{3EC9188B-6744-DA4E-AC9B-B6AF869B0FDA}" presName="background4" presStyleLbl="node4" presStyleIdx="2" presStyleCnt="5"/>
      <dgm:spPr/>
      <dgm:t>
        <a:bodyPr/>
        <a:lstStyle/>
        <a:p>
          <a:endParaRPr lang="en-US"/>
        </a:p>
      </dgm:t>
    </dgm:pt>
    <dgm:pt modelId="{FA060560-71FB-1B4F-9B24-BE3C3C4BE0FF}" type="pres">
      <dgm:prSet presAssocID="{3EC9188B-6744-DA4E-AC9B-B6AF869B0FDA}" presName="text4" presStyleLbl="fgAcc4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482735-FA01-554D-AB22-2F0EA445DB77}" type="pres">
      <dgm:prSet presAssocID="{3EC9188B-6744-DA4E-AC9B-B6AF869B0FDA}" presName="hierChild5" presStyleCnt="0"/>
      <dgm:spPr/>
      <dgm:t>
        <a:bodyPr/>
        <a:lstStyle/>
        <a:p>
          <a:endParaRPr lang="en-US"/>
        </a:p>
      </dgm:t>
    </dgm:pt>
    <dgm:pt modelId="{1AD44D77-BC2F-6940-A510-8E08BB594B91}" type="pres">
      <dgm:prSet presAssocID="{C107BFF7-6C88-304D-BEF4-A3F7ADAF530B}" presName="Name17" presStyleLbl="parChTrans1D3" presStyleIdx="3" presStyleCnt="4"/>
      <dgm:spPr/>
      <dgm:t>
        <a:bodyPr/>
        <a:lstStyle/>
        <a:p>
          <a:endParaRPr lang="en-US"/>
        </a:p>
      </dgm:t>
    </dgm:pt>
    <dgm:pt modelId="{43E3922E-D553-584A-9568-045780F16E0D}" type="pres">
      <dgm:prSet presAssocID="{963C4E2E-389D-2541-B558-6BC4384D3F93}" presName="hierRoot3" presStyleCnt="0"/>
      <dgm:spPr/>
      <dgm:t>
        <a:bodyPr/>
        <a:lstStyle/>
        <a:p>
          <a:endParaRPr lang="en-US"/>
        </a:p>
      </dgm:t>
    </dgm:pt>
    <dgm:pt modelId="{E5C4EEBF-D2D5-5B48-9666-B40FADE4BC1F}" type="pres">
      <dgm:prSet presAssocID="{963C4E2E-389D-2541-B558-6BC4384D3F93}" presName="composite3" presStyleCnt="0"/>
      <dgm:spPr/>
      <dgm:t>
        <a:bodyPr/>
        <a:lstStyle/>
        <a:p>
          <a:endParaRPr lang="en-US"/>
        </a:p>
      </dgm:t>
    </dgm:pt>
    <dgm:pt modelId="{A8B31AF3-6DFA-E847-BB32-D62D71810EF3}" type="pres">
      <dgm:prSet presAssocID="{963C4E2E-389D-2541-B558-6BC4384D3F93}" presName="background3" presStyleLbl="node3" presStyleIdx="3" presStyleCnt="4"/>
      <dgm:spPr/>
      <dgm:t>
        <a:bodyPr/>
        <a:lstStyle/>
        <a:p>
          <a:endParaRPr lang="en-US"/>
        </a:p>
      </dgm:t>
    </dgm:pt>
    <dgm:pt modelId="{E690B4C2-6B4F-C348-BC28-CE14AB7E5EE6}" type="pres">
      <dgm:prSet presAssocID="{963C4E2E-389D-2541-B558-6BC4384D3F93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E935FB-EE39-7A4F-A6E3-1EF202D96C7C}" type="pres">
      <dgm:prSet presAssocID="{963C4E2E-389D-2541-B558-6BC4384D3F93}" presName="hierChild4" presStyleCnt="0"/>
      <dgm:spPr/>
      <dgm:t>
        <a:bodyPr/>
        <a:lstStyle/>
        <a:p>
          <a:endParaRPr lang="en-US"/>
        </a:p>
      </dgm:t>
    </dgm:pt>
    <dgm:pt modelId="{0ABC429C-7B13-D448-90E5-93C27C56694C}" type="pres">
      <dgm:prSet presAssocID="{5AAAA111-EF96-FD46-91DB-9D4786AAE8D9}" presName="Name23" presStyleLbl="parChTrans1D4" presStyleIdx="3" presStyleCnt="5"/>
      <dgm:spPr/>
      <dgm:t>
        <a:bodyPr/>
        <a:lstStyle/>
        <a:p>
          <a:endParaRPr lang="en-US"/>
        </a:p>
      </dgm:t>
    </dgm:pt>
    <dgm:pt modelId="{EC834412-A6D7-4540-B822-1BE20E9FD519}" type="pres">
      <dgm:prSet presAssocID="{CE022278-D23C-3A42-B8E7-099239E7D28D}" presName="hierRoot4" presStyleCnt="0"/>
      <dgm:spPr/>
      <dgm:t>
        <a:bodyPr/>
        <a:lstStyle/>
        <a:p>
          <a:endParaRPr lang="en-US"/>
        </a:p>
      </dgm:t>
    </dgm:pt>
    <dgm:pt modelId="{B9D48C1D-43E6-E048-B11C-376EC38C906B}" type="pres">
      <dgm:prSet presAssocID="{CE022278-D23C-3A42-B8E7-099239E7D28D}" presName="composite4" presStyleCnt="0"/>
      <dgm:spPr/>
      <dgm:t>
        <a:bodyPr/>
        <a:lstStyle/>
        <a:p>
          <a:endParaRPr lang="en-US"/>
        </a:p>
      </dgm:t>
    </dgm:pt>
    <dgm:pt modelId="{3DC18619-E048-D04A-970A-12A5B59472CA}" type="pres">
      <dgm:prSet presAssocID="{CE022278-D23C-3A42-B8E7-099239E7D28D}" presName="background4" presStyleLbl="node4" presStyleIdx="3" presStyleCnt="5"/>
      <dgm:spPr/>
      <dgm:t>
        <a:bodyPr/>
        <a:lstStyle/>
        <a:p>
          <a:endParaRPr lang="en-US"/>
        </a:p>
      </dgm:t>
    </dgm:pt>
    <dgm:pt modelId="{D50252E2-7742-3045-931A-D8A71F81012D}" type="pres">
      <dgm:prSet presAssocID="{CE022278-D23C-3A42-B8E7-099239E7D28D}" presName="text4" presStyleLbl="fgAcc4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153D8A-D7A6-814A-BDBE-FFFE22A991A2}" type="pres">
      <dgm:prSet presAssocID="{CE022278-D23C-3A42-B8E7-099239E7D28D}" presName="hierChild5" presStyleCnt="0"/>
      <dgm:spPr/>
      <dgm:t>
        <a:bodyPr/>
        <a:lstStyle/>
        <a:p>
          <a:endParaRPr lang="en-US"/>
        </a:p>
      </dgm:t>
    </dgm:pt>
    <dgm:pt modelId="{04C0DF51-7505-F34B-ABA7-DAF9A24DD3CE}" type="pres">
      <dgm:prSet presAssocID="{0F28153A-F35C-9E46-8A83-48EE7A2864C5}" presName="Name23" presStyleLbl="parChTrans1D4" presStyleIdx="4" presStyleCnt="5"/>
      <dgm:spPr/>
      <dgm:t>
        <a:bodyPr/>
        <a:lstStyle/>
        <a:p>
          <a:endParaRPr lang="en-US"/>
        </a:p>
      </dgm:t>
    </dgm:pt>
    <dgm:pt modelId="{069E69A2-C76A-2443-8B4C-403BBC53AF5D}" type="pres">
      <dgm:prSet presAssocID="{449B0535-5842-1A4D-9BAD-BC1752A0947C}" presName="hierRoot4" presStyleCnt="0"/>
      <dgm:spPr/>
      <dgm:t>
        <a:bodyPr/>
        <a:lstStyle/>
        <a:p>
          <a:endParaRPr lang="en-US"/>
        </a:p>
      </dgm:t>
    </dgm:pt>
    <dgm:pt modelId="{15465863-CC1F-9649-9E19-6DF263EE0624}" type="pres">
      <dgm:prSet presAssocID="{449B0535-5842-1A4D-9BAD-BC1752A0947C}" presName="composite4" presStyleCnt="0"/>
      <dgm:spPr/>
      <dgm:t>
        <a:bodyPr/>
        <a:lstStyle/>
        <a:p>
          <a:endParaRPr lang="en-US"/>
        </a:p>
      </dgm:t>
    </dgm:pt>
    <dgm:pt modelId="{A84BE5DA-9EE4-3943-B9D0-CC36FE2A574C}" type="pres">
      <dgm:prSet presAssocID="{449B0535-5842-1A4D-9BAD-BC1752A0947C}" presName="background4" presStyleLbl="node4" presStyleIdx="4" presStyleCnt="5"/>
      <dgm:spPr/>
      <dgm:t>
        <a:bodyPr/>
        <a:lstStyle/>
        <a:p>
          <a:endParaRPr lang="en-US"/>
        </a:p>
      </dgm:t>
    </dgm:pt>
    <dgm:pt modelId="{25083F82-4071-1C43-BA59-6578C9E0FC27}" type="pres">
      <dgm:prSet presAssocID="{449B0535-5842-1A4D-9BAD-BC1752A0947C}" presName="text4" presStyleLbl="fgAcc4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F3BEFD-16DC-C544-86EF-1F33C4E6749E}" type="pres">
      <dgm:prSet presAssocID="{449B0535-5842-1A4D-9BAD-BC1752A0947C}" presName="hierChild5" presStyleCnt="0"/>
      <dgm:spPr/>
      <dgm:t>
        <a:bodyPr/>
        <a:lstStyle/>
        <a:p>
          <a:endParaRPr lang="en-US"/>
        </a:p>
      </dgm:t>
    </dgm:pt>
  </dgm:ptLst>
  <dgm:cxnLst>
    <dgm:cxn modelId="{CA96055C-13F1-B54E-9457-7423E3582994}" srcId="{DAF56811-B09C-824B-A4EF-7142D6FED451}" destId="{963C4E2E-389D-2541-B558-6BC4384D3F93}" srcOrd="1" destOrd="0" parTransId="{C107BFF7-6C88-304D-BEF4-A3F7ADAF530B}" sibTransId="{156AB04A-E715-A44A-94D1-7D5F65D7F198}"/>
    <dgm:cxn modelId="{379F6199-B6F6-1D47-BB31-67FD8F638785}" type="presOf" srcId="{E10729E1-F0C1-F14D-89AF-379C7CDE30E0}" destId="{001D7923-C7E8-8342-8DB0-3A007B6A0E47}" srcOrd="0" destOrd="0" presId="urn:microsoft.com/office/officeart/2005/8/layout/hierarchy1"/>
    <dgm:cxn modelId="{B0C05B4F-A3FB-D741-A8BB-93289DEDCC08}" type="presOf" srcId="{BC9F4D09-97FB-8542-A780-2D363668579F}" destId="{E5653949-50AF-984B-B801-A930976A3CA5}" srcOrd="0" destOrd="0" presId="urn:microsoft.com/office/officeart/2005/8/layout/hierarchy1"/>
    <dgm:cxn modelId="{328FA91C-120D-DB4D-8678-82198C3FC50F}" srcId="{A16E1781-4ADA-1542-BEA0-9EEF747067D6}" destId="{3EC9188B-6744-DA4E-AC9B-B6AF869B0FDA}" srcOrd="2" destOrd="0" parTransId="{2159C0C0-8D14-F74A-84A9-B3B617E64094}" sibTransId="{B673A932-EF4D-2E4D-BA32-EFBA498AC181}"/>
    <dgm:cxn modelId="{E6C3A29D-ADD2-424E-85DB-D0C6ED68BE10}" type="presOf" srcId="{0E11D172-4A96-104A-848E-08D37228818B}" destId="{F0E2E5E4-52A1-0A43-A696-338A7878C1C8}" srcOrd="0" destOrd="0" presId="urn:microsoft.com/office/officeart/2005/8/layout/hierarchy1"/>
    <dgm:cxn modelId="{29230360-4DCE-9341-B5B7-E07B0CEFF9E9}" type="presOf" srcId="{3EC9188B-6744-DA4E-AC9B-B6AF869B0FDA}" destId="{FA060560-71FB-1B4F-9B24-BE3C3C4BE0FF}" srcOrd="0" destOrd="0" presId="urn:microsoft.com/office/officeart/2005/8/layout/hierarchy1"/>
    <dgm:cxn modelId="{26728FD9-8ECC-F84A-9611-14D1D1F302BA}" srcId="{21E05B3C-0E7D-F941-8ED0-24DE282FDB4A}" destId="{E038BCC0-0492-874B-B633-C4618F1EDA3E}" srcOrd="0" destOrd="0" parTransId="{72D719C7-C495-5C48-BE5A-BE4D1A5429B2}" sibTransId="{B785A350-B5F9-2F42-A14B-BA6A0B2C4C5D}"/>
    <dgm:cxn modelId="{0ACB29B4-6595-2646-8120-260A31D22895}" type="presOf" srcId="{AF9370B2-EF93-7346-9580-2A85A81226DB}" destId="{5D4DD44A-9BCE-5A45-822F-055CDEF668C2}" srcOrd="0" destOrd="0" presId="urn:microsoft.com/office/officeart/2005/8/layout/hierarchy1"/>
    <dgm:cxn modelId="{A8A80463-F062-774A-B954-10C40974847C}" type="presOf" srcId="{72D719C7-C495-5C48-BE5A-BE4D1A5429B2}" destId="{4C730B91-C3DD-744C-ACB0-934183A315C0}" srcOrd="0" destOrd="0" presId="urn:microsoft.com/office/officeart/2005/8/layout/hierarchy1"/>
    <dgm:cxn modelId="{9FC2468E-CA41-4348-BC50-B6AF026DE268}" type="presOf" srcId="{A16E1781-4ADA-1542-BEA0-9EEF747067D6}" destId="{D74D2432-C317-B748-B222-6920D5540B38}" srcOrd="0" destOrd="0" presId="urn:microsoft.com/office/officeart/2005/8/layout/hierarchy1"/>
    <dgm:cxn modelId="{0AC865E7-DE39-FD4B-8BA3-85FE1154F54C}" srcId="{A16E1781-4ADA-1542-BEA0-9EEF747067D6}" destId="{CCDDBDC4-67E8-D448-98EC-F1B92D0FCC5F}" srcOrd="0" destOrd="0" parTransId="{B9725AD7-A366-5044-A64C-7C80B649D679}" sibTransId="{BA85DF99-7940-8A40-92D5-F46C5C17D7CD}"/>
    <dgm:cxn modelId="{04CC4803-D675-184F-A1C6-9E4B876340FB}" type="presOf" srcId="{21E05B3C-0E7D-F941-8ED0-24DE282FDB4A}" destId="{05C14F9D-4005-814F-824A-74B27344100D}" srcOrd="0" destOrd="0" presId="urn:microsoft.com/office/officeart/2005/8/layout/hierarchy1"/>
    <dgm:cxn modelId="{38F600B8-BD82-E64B-A725-93F52F43FC45}" type="presOf" srcId="{CCDDBDC4-67E8-D448-98EC-F1B92D0FCC5F}" destId="{599AE3CA-048F-1E41-B954-47FC5AA0B6B0}" srcOrd="0" destOrd="0" presId="urn:microsoft.com/office/officeart/2005/8/layout/hierarchy1"/>
    <dgm:cxn modelId="{7D2DA22A-263C-BB42-B2D0-D97565ED68E6}" type="presOf" srcId="{AA5AFD99-AB5A-964C-BFE5-55DE8202C270}" destId="{88574294-D971-D941-8103-DDAC173BB71A}" srcOrd="0" destOrd="0" presId="urn:microsoft.com/office/officeart/2005/8/layout/hierarchy1"/>
    <dgm:cxn modelId="{FE512EA9-F390-6B4A-B75E-40B1E51D2A80}" srcId="{A16E1781-4ADA-1542-BEA0-9EEF747067D6}" destId="{AF9370B2-EF93-7346-9580-2A85A81226DB}" srcOrd="1" destOrd="0" parTransId="{92643D10-7174-B14D-8058-85626F33E63F}" sibTransId="{C69C39CF-1EA7-D240-9430-637E0CEF88FC}"/>
    <dgm:cxn modelId="{35AE62C4-E1E8-4E44-AC76-7DACBBAD61F1}" type="presOf" srcId="{5AAAA111-EF96-FD46-91DB-9D4786AAE8D9}" destId="{0ABC429C-7B13-D448-90E5-93C27C56694C}" srcOrd="0" destOrd="0" presId="urn:microsoft.com/office/officeart/2005/8/layout/hierarchy1"/>
    <dgm:cxn modelId="{C8C58FC2-DA0C-F643-BF66-7A9D9DA7042E}" type="presOf" srcId="{0F28153A-F35C-9E46-8A83-48EE7A2864C5}" destId="{04C0DF51-7505-F34B-ABA7-DAF9A24DD3CE}" srcOrd="0" destOrd="0" presId="urn:microsoft.com/office/officeart/2005/8/layout/hierarchy1"/>
    <dgm:cxn modelId="{B34DDE1A-31C0-BE4E-8F53-EAF1E6A45D5B}" srcId="{963C4E2E-389D-2541-B558-6BC4384D3F93}" destId="{449B0535-5842-1A4D-9BAD-BC1752A0947C}" srcOrd="1" destOrd="0" parTransId="{0F28153A-F35C-9E46-8A83-48EE7A2864C5}" sibTransId="{5B725FFD-0199-984C-AD28-E6EDD3003026}"/>
    <dgm:cxn modelId="{6E1A6CA7-B294-234B-9C8B-5F10351C8ADB}" srcId="{963C4E2E-389D-2541-B558-6BC4384D3F93}" destId="{CE022278-D23C-3A42-B8E7-099239E7D28D}" srcOrd="0" destOrd="0" parTransId="{5AAAA111-EF96-FD46-91DB-9D4786AAE8D9}" sibTransId="{C755A067-0F29-1F40-A194-F72369F277BD}"/>
    <dgm:cxn modelId="{8DC0A647-8B6B-2946-833B-8C0246558BD5}" srcId="{21E05B3C-0E7D-F941-8ED0-24DE282FDB4A}" destId="{DAF56811-B09C-824B-A4EF-7142D6FED451}" srcOrd="1" destOrd="0" parTransId="{308BC0E3-8FE6-A94E-AE21-BD5F2A5A0C16}" sibTransId="{AE306E79-1C69-5C49-88A5-247ADD5B8B11}"/>
    <dgm:cxn modelId="{2C7AD724-6718-6447-81CA-F082779C5103}" srcId="{E038BCC0-0492-874B-B633-C4618F1EDA3E}" destId="{0E11D172-4A96-104A-848E-08D37228818B}" srcOrd="1" destOrd="0" parTransId="{FFCFCF31-D2B1-864F-BC34-0C2FC2511C8A}" sibTransId="{477A70B2-BDC9-0F40-B192-C37AC7E2573E}"/>
    <dgm:cxn modelId="{8556A6A7-2CFD-FC4F-8230-1FA2B0D7E18F}" type="presOf" srcId="{C107BFF7-6C88-304D-BEF4-A3F7ADAF530B}" destId="{1AD44D77-BC2F-6940-A510-8E08BB594B91}" srcOrd="0" destOrd="0" presId="urn:microsoft.com/office/officeart/2005/8/layout/hierarchy1"/>
    <dgm:cxn modelId="{7D4BE685-EB0E-1B44-B40D-C33B9B5BAA63}" srcId="{E038BCC0-0492-874B-B633-C4618F1EDA3E}" destId="{E10729E1-F0C1-F14D-89AF-379C7CDE30E0}" srcOrd="0" destOrd="0" parTransId="{AA5AFD99-AB5A-964C-BFE5-55DE8202C270}" sibTransId="{3A1144E5-9AE0-CC45-9DCC-15398D78DD8B}"/>
    <dgm:cxn modelId="{419D0697-DF66-514B-ADBF-CE44F5F564B6}" type="presOf" srcId="{B7662775-EB87-9548-8C7D-C02C9F4813A7}" destId="{FA191699-979A-D546-BF1A-448AF76C6200}" srcOrd="0" destOrd="0" presId="urn:microsoft.com/office/officeart/2005/8/layout/hierarchy1"/>
    <dgm:cxn modelId="{D6E8D61C-1292-7A4A-846A-01862EDF9978}" type="presOf" srcId="{963C4E2E-389D-2541-B558-6BC4384D3F93}" destId="{E690B4C2-6B4F-C348-BC28-CE14AB7E5EE6}" srcOrd="0" destOrd="0" presId="urn:microsoft.com/office/officeart/2005/8/layout/hierarchy1"/>
    <dgm:cxn modelId="{5313CC1C-46AF-C144-A700-16959CC84E49}" type="presOf" srcId="{2159C0C0-8D14-F74A-84A9-B3B617E64094}" destId="{C896CA85-73BC-BF46-A2F1-87CEA877E2C5}" srcOrd="0" destOrd="0" presId="urn:microsoft.com/office/officeart/2005/8/layout/hierarchy1"/>
    <dgm:cxn modelId="{94E7D0B5-EBD9-7E40-92D8-17BC329642BF}" type="presOf" srcId="{E038BCC0-0492-874B-B633-C4618F1EDA3E}" destId="{DCC1EC71-6E54-F441-9357-9EED13AC2D32}" srcOrd="0" destOrd="0" presId="urn:microsoft.com/office/officeart/2005/8/layout/hierarchy1"/>
    <dgm:cxn modelId="{8048894A-ECC9-564C-99A0-C8D7B140D58D}" type="presOf" srcId="{DAF56811-B09C-824B-A4EF-7142D6FED451}" destId="{EE1FCC76-E21F-DD40-9AE7-64FD8AD98F1C}" srcOrd="0" destOrd="0" presId="urn:microsoft.com/office/officeart/2005/8/layout/hierarchy1"/>
    <dgm:cxn modelId="{9E3FE0D3-7632-1246-82AD-C6A282835488}" type="presOf" srcId="{FFCFCF31-D2B1-864F-BC34-0C2FC2511C8A}" destId="{AF78DCD5-5B4B-A840-BADC-990A9D3A8E27}" srcOrd="0" destOrd="0" presId="urn:microsoft.com/office/officeart/2005/8/layout/hierarchy1"/>
    <dgm:cxn modelId="{E1C0C78A-521B-F54F-A98B-97794C2459A3}" srcId="{DAF56811-B09C-824B-A4EF-7142D6FED451}" destId="{A16E1781-4ADA-1542-BEA0-9EEF747067D6}" srcOrd="0" destOrd="0" parTransId="{B7662775-EB87-9548-8C7D-C02C9F4813A7}" sibTransId="{DDB74601-99F2-5446-8B07-64C04E5E298C}"/>
    <dgm:cxn modelId="{BBFDDB9F-3BC6-814A-A58A-9E69F542722C}" type="presOf" srcId="{92643D10-7174-B14D-8058-85626F33E63F}" destId="{803776ED-6B09-E641-92B5-CE7EC1CA6FD8}" srcOrd="0" destOrd="0" presId="urn:microsoft.com/office/officeart/2005/8/layout/hierarchy1"/>
    <dgm:cxn modelId="{0BE54258-374F-B64C-8785-17D39E4C62D2}" type="presOf" srcId="{B9725AD7-A366-5044-A64C-7C80B649D679}" destId="{479EBF3E-49F1-9F4F-BEDA-009EFAF2F85B}" srcOrd="0" destOrd="0" presId="urn:microsoft.com/office/officeart/2005/8/layout/hierarchy1"/>
    <dgm:cxn modelId="{E5CD052E-E56F-E24B-8B00-E6766F7B288B}" type="presOf" srcId="{449B0535-5842-1A4D-9BAD-BC1752A0947C}" destId="{25083F82-4071-1C43-BA59-6578C9E0FC27}" srcOrd="0" destOrd="0" presId="urn:microsoft.com/office/officeart/2005/8/layout/hierarchy1"/>
    <dgm:cxn modelId="{687668DC-9FF2-8A4C-AE89-1CFDCC0FEE6F}" srcId="{BC9F4D09-97FB-8542-A780-2D363668579F}" destId="{21E05B3C-0E7D-F941-8ED0-24DE282FDB4A}" srcOrd="0" destOrd="0" parTransId="{11932C47-6337-E943-A6BB-2DF647DABE08}" sibTransId="{4ED5741F-B901-3F4A-8EA0-C16B493CE873}"/>
    <dgm:cxn modelId="{0872DFC2-F629-BF4B-80AD-9D3D199BD614}" type="presOf" srcId="{CE022278-D23C-3A42-B8E7-099239E7D28D}" destId="{D50252E2-7742-3045-931A-D8A71F81012D}" srcOrd="0" destOrd="0" presId="urn:microsoft.com/office/officeart/2005/8/layout/hierarchy1"/>
    <dgm:cxn modelId="{E5178312-889D-F444-82B7-75795CF44303}" type="presOf" srcId="{308BC0E3-8FE6-A94E-AE21-BD5F2A5A0C16}" destId="{BA3AB1F7-E499-A641-B82C-157EA9B1DC00}" srcOrd="0" destOrd="0" presId="urn:microsoft.com/office/officeart/2005/8/layout/hierarchy1"/>
    <dgm:cxn modelId="{26CC68B5-AB7E-4149-A774-8B70E1987DD0}" type="presParOf" srcId="{E5653949-50AF-984B-B801-A930976A3CA5}" destId="{AF3A1DB9-471D-364D-9020-8AB802E896FC}" srcOrd="0" destOrd="0" presId="urn:microsoft.com/office/officeart/2005/8/layout/hierarchy1"/>
    <dgm:cxn modelId="{3BCB99BB-CE59-3B43-89A4-9BD1C883E343}" type="presParOf" srcId="{AF3A1DB9-471D-364D-9020-8AB802E896FC}" destId="{332CAD47-9AC0-BB42-A561-3C6359FC6749}" srcOrd="0" destOrd="0" presId="urn:microsoft.com/office/officeart/2005/8/layout/hierarchy1"/>
    <dgm:cxn modelId="{91A3D966-90CF-664C-808A-15F1C93BD758}" type="presParOf" srcId="{332CAD47-9AC0-BB42-A561-3C6359FC6749}" destId="{E9AF9E55-F7A0-8343-B634-97DAA94D2C34}" srcOrd="0" destOrd="0" presId="urn:microsoft.com/office/officeart/2005/8/layout/hierarchy1"/>
    <dgm:cxn modelId="{1660F8D4-9840-7749-9CCC-2F02C9A7F3D2}" type="presParOf" srcId="{332CAD47-9AC0-BB42-A561-3C6359FC6749}" destId="{05C14F9D-4005-814F-824A-74B27344100D}" srcOrd="1" destOrd="0" presId="urn:microsoft.com/office/officeart/2005/8/layout/hierarchy1"/>
    <dgm:cxn modelId="{A6278858-1A49-0A4A-81F1-0626940A2DEC}" type="presParOf" srcId="{AF3A1DB9-471D-364D-9020-8AB802E896FC}" destId="{94327419-B1AC-4C4A-89EE-579BDA0A844A}" srcOrd="1" destOrd="0" presId="urn:microsoft.com/office/officeart/2005/8/layout/hierarchy1"/>
    <dgm:cxn modelId="{8C168C21-4C9C-4446-9A94-B2E1AFECBB8B}" type="presParOf" srcId="{94327419-B1AC-4C4A-89EE-579BDA0A844A}" destId="{4C730B91-C3DD-744C-ACB0-934183A315C0}" srcOrd="0" destOrd="0" presId="urn:microsoft.com/office/officeart/2005/8/layout/hierarchy1"/>
    <dgm:cxn modelId="{DF524793-28BE-9D4F-B803-28478F09DA0B}" type="presParOf" srcId="{94327419-B1AC-4C4A-89EE-579BDA0A844A}" destId="{AFB7966A-7E95-A243-8EB8-863A27964305}" srcOrd="1" destOrd="0" presId="urn:microsoft.com/office/officeart/2005/8/layout/hierarchy1"/>
    <dgm:cxn modelId="{8BD844E0-439D-1E46-A362-14D8E230DB4D}" type="presParOf" srcId="{AFB7966A-7E95-A243-8EB8-863A27964305}" destId="{96EE9EE8-BDAB-8049-8088-BCEEE962EA67}" srcOrd="0" destOrd="0" presId="urn:microsoft.com/office/officeart/2005/8/layout/hierarchy1"/>
    <dgm:cxn modelId="{97DAD874-B3F7-8B4B-8702-2CAEE9CDF0D8}" type="presParOf" srcId="{96EE9EE8-BDAB-8049-8088-BCEEE962EA67}" destId="{D07358F4-B514-494C-8CDE-AD3C5D53C1D7}" srcOrd="0" destOrd="0" presId="urn:microsoft.com/office/officeart/2005/8/layout/hierarchy1"/>
    <dgm:cxn modelId="{85F58721-E7AA-2145-8017-568B6D230997}" type="presParOf" srcId="{96EE9EE8-BDAB-8049-8088-BCEEE962EA67}" destId="{DCC1EC71-6E54-F441-9357-9EED13AC2D32}" srcOrd="1" destOrd="0" presId="urn:microsoft.com/office/officeart/2005/8/layout/hierarchy1"/>
    <dgm:cxn modelId="{95B1DB63-81AB-9145-A124-60C4E34B2D0F}" type="presParOf" srcId="{AFB7966A-7E95-A243-8EB8-863A27964305}" destId="{28140185-08DC-614B-85F1-B28300F5EF6D}" srcOrd="1" destOrd="0" presId="urn:microsoft.com/office/officeart/2005/8/layout/hierarchy1"/>
    <dgm:cxn modelId="{FEB6E8F3-0C38-5248-BA46-61A3E7C00FF5}" type="presParOf" srcId="{28140185-08DC-614B-85F1-B28300F5EF6D}" destId="{88574294-D971-D941-8103-DDAC173BB71A}" srcOrd="0" destOrd="0" presId="urn:microsoft.com/office/officeart/2005/8/layout/hierarchy1"/>
    <dgm:cxn modelId="{D699D682-9B9B-EE4B-B6D4-0105C6657FA6}" type="presParOf" srcId="{28140185-08DC-614B-85F1-B28300F5EF6D}" destId="{596ED9DD-944E-0443-B701-19E7092070DF}" srcOrd="1" destOrd="0" presId="urn:microsoft.com/office/officeart/2005/8/layout/hierarchy1"/>
    <dgm:cxn modelId="{B1418315-DF13-0648-94BA-88678773ED74}" type="presParOf" srcId="{596ED9DD-944E-0443-B701-19E7092070DF}" destId="{64CCF3CA-8426-7249-A1E8-DB41519CC0DE}" srcOrd="0" destOrd="0" presId="urn:microsoft.com/office/officeart/2005/8/layout/hierarchy1"/>
    <dgm:cxn modelId="{6F3FC749-8012-1748-A43B-62608615960D}" type="presParOf" srcId="{64CCF3CA-8426-7249-A1E8-DB41519CC0DE}" destId="{4CDAF77D-3D6A-3A4A-BB35-5D621D661AC8}" srcOrd="0" destOrd="0" presId="urn:microsoft.com/office/officeart/2005/8/layout/hierarchy1"/>
    <dgm:cxn modelId="{C2C8416F-1D6B-1040-AE15-5B83132E82BF}" type="presParOf" srcId="{64CCF3CA-8426-7249-A1E8-DB41519CC0DE}" destId="{001D7923-C7E8-8342-8DB0-3A007B6A0E47}" srcOrd="1" destOrd="0" presId="urn:microsoft.com/office/officeart/2005/8/layout/hierarchy1"/>
    <dgm:cxn modelId="{E597B832-EE84-2949-883A-DF96CDE9566A}" type="presParOf" srcId="{596ED9DD-944E-0443-B701-19E7092070DF}" destId="{3695121F-8B2C-6548-A05F-24A1483BA69F}" srcOrd="1" destOrd="0" presId="urn:microsoft.com/office/officeart/2005/8/layout/hierarchy1"/>
    <dgm:cxn modelId="{E72DE0D9-FF3D-F348-A62D-6D2F37B64D66}" type="presParOf" srcId="{28140185-08DC-614B-85F1-B28300F5EF6D}" destId="{AF78DCD5-5B4B-A840-BADC-990A9D3A8E27}" srcOrd="2" destOrd="0" presId="urn:microsoft.com/office/officeart/2005/8/layout/hierarchy1"/>
    <dgm:cxn modelId="{9FF2C28B-897B-6D4F-9268-F57B3ADCB858}" type="presParOf" srcId="{28140185-08DC-614B-85F1-B28300F5EF6D}" destId="{B40C0CA1-5C52-C24D-B63E-1F5C66145C2E}" srcOrd="3" destOrd="0" presId="urn:microsoft.com/office/officeart/2005/8/layout/hierarchy1"/>
    <dgm:cxn modelId="{30D3E161-C30A-AA4F-AB54-9C38162C5572}" type="presParOf" srcId="{B40C0CA1-5C52-C24D-B63E-1F5C66145C2E}" destId="{3C74AB25-B61D-DE49-8174-B3FB12F0B64C}" srcOrd="0" destOrd="0" presId="urn:microsoft.com/office/officeart/2005/8/layout/hierarchy1"/>
    <dgm:cxn modelId="{DAAD8CD3-01AD-D949-92F3-F89EC006C538}" type="presParOf" srcId="{3C74AB25-B61D-DE49-8174-B3FB12F0B64C}" destId="{263B4148-0F45-F24C-9A40-3F58D0B09C89}" srcOrd="0" destOrd="0" presId="urn:microsoft.com/office/officeart/2005/8/layout/hierarchy1"/>
    <dgm:cxn modelId="{F6569D36-8672-BD49-B338-8838D21C1AC9}" type="presParOf" srcId="{3C74AB25-B61D-DE49-8174-B3FB12F0B64C}" destId="{F0E2E5E4-52A1-0A43-A696-338A7878C1C8}" srcOrd="1" destOrd="0" presId="urn:microsoft.com/office/officeart/2005/8/layout/hierarchy1"/>
    <dgm:cxn modelId="{BCC2F7EB-004A-A843-BC46-7DC96BAA1A7B}" type="presParOf" srcId="{B40C0CA1-5C52-C24D-B63E-1F5C66145C2E}" destId="{D007390E-45E9-A74A-BA8D-F80B75CDAB8D}" srcOrd="1" destOrd="0" presId="urn:microsoft.com/office/officeart/2005/8/layout/hierarchy1"/>
    <dgm:cxn modelId="{4B9F46D7-AA7A-014E-AFEB-3A3A6652F73E}" type="presParOf" srcId="{94327419-B1AC-4C4A-89EE-579BDA0A844A}" destId="{BA3AB1F7-E499-A641-B82C-157EA9B1DC00}" srcOrd="2" destOrd="0" presId="urn:microsoft.com/office/officeart/2005/8/layout/hierarchy1"/>
    <dgm:cxn modelId="{673CBCAE-A560-1547-93A6-9370BB395FA4}" type="presParOf" srcId="{94327419-B1AC-4C4A-89EE-579BDA0A844A}" destId="{BB6CDF6C-7EE3-AC4F-902B-BD1D821184B0}" srcOrd="3" destOrd="0" presId="urn:microsoft.com/office/officeart/2005/8/layout/hierarchy1"/>
    <dgm:cxn modelId="{9303570D-6012-7D41-8B65-C5C3D7DCB56D}" type="presParOf" srcId="{BB6CDF6C-7EE3-AC4F-902B-BD1D821184B0}" destId="{DF4473A1-F687-CA4D-A9E4-01F606DBD37F}" srcOrd="0" destOrd="0" presId="urn:microsoft.com/office/officeart/2005/8/layout/hierarchy1"/>
    <dgm:cxn modelId="{57422E90-7B6F-0542-8701-CE0D22515FCE}" type="presParOf" srcId="{DF4473A1-F687-CA4D-A9E4-01F606DBD37F}" destId="{B026ED1D-46EB-7E44-A3E4-B399594C5A92}" srcOrd="0" destOrd="0" presId="urn:microsoft.com/office/officeart/2005/8/layout/hierarchy1"/>
    <dgm:cxn modelId="{9DDAD538-3930-8E42-A561-8000802E004A}" type="presParOf" srcId="{DF4473A1-F687-CA4D-A9E4-01F606DBD37F}" destId="{EE1FCC76-E21F-DD40-9AE7-64FD8AD98F1C}" srcOrd="1" destOrd="0" presId="urn:microsoft.com/office/officeart/2005/8/layout/hierarchy1"/>
    <dgm:cxn modelId="{76D9E704-ABDC-1141-A535-979042F17DEE}" type="presParOf" srcId="{BB6CDF6C-7EE3-AC4F-902B-BD1D821184B0}" destId="{78E6116B-8054-9C4B-80AA-5F4D011BC15F}" srcOrd="1" destOrd="0" presId="urn:microsoft.com/office/officeart/2005/8/layout/hierarchy1"/>
    <dgm:cxn modelId="{359660BA-B08A-3243-AB70-34C7AA6ABD3D}" type="presParOf" srcId="{78E6116B-8054-9C4B-80AA-5F4D011BC15F}" destId="{FA191699-979A-D546-BF1A-448AF76C6200}" srcOrd="0" destOrd="0" presId="urn:microsoft.com/office/officeart/2005/8/layout/hierarchy1"/>
    <dgm:cxn modelId="{926B8AAF-37EB-A545-8FFF-D417CDC4E853}" type="presParOf" srcId="{78E6116B-8054-9C4B-80AA-5F4D011BC15F}" destId="{A11187EF-2BCD-3B4F-8FA2-A77002FF12DB}" srcOrd="1" destOrd="0" presId="urn:microsoft.com/office/officeart/2005/8/layout/hierarchy1"/>
    <dgm:cxn modelId="{AE9ACB4B-783E-6D44-B174-C60AD3E2F5E8}" type="presParOf" srcId="{A11187EF-2BCD-3B4F-8FA2-A77002FF12DB}" destId="{70D763CA-7166-684A-A262-EE53E5804F21}" srcOrd="0" destOrd="0" presId="urn:microsoft.com/office/officeart/2005/8/layout/hierarchy1"/>
    <dgm:cxn modelId="{C3374CCE-71C3-814D-8397-AD6939E06FF1}" type="presParOf" srcId="{70D763CA-7166-684A-A262-EE53E5804F21}" destId="{ED6B8E93-D392-BD4C-9C05-243A6572F217}" srcOrd="0" destOrd="0" presId="urn:microsoft.com/office/officeart/2005/8/layout/hierarchy1"/>
    <dgm:cxn modelId="{6991604C-70AE-134E-AD2A-63E7C239C937}" type="presParOf" srcId="{70D763CA-7166-684A-A262-EE53E5804F21}" destId="{D74D2432-C317-B748-B222-6920D5540B38}" srcOrd="1" destOrd="0" presId="urn:microsoft.com/office/officeart/2005/8/layout/hierarchy1"/>
    <dgm:cxn modelId="{BBA20D52-1FC4-5846-8C8D-1884FFD2058D}" type="presParOf" srcId="{A11187EF-2BCD-3B4F-8FA2-A77002FF12DB}" destId="{FD658B1F-BC29-184F-B6C7-F3F2BA6F0E3E}" srcOrd="1" destOrd="0" presId="urn:microsoft.com/office/officeart/2005/8/layout/hierarchy1"/>
    <dgm:cxn modelId="{75A091A0-C9CD-2A4A-8614-600090E19CD4}" type="presParOf" srcId="{FD658B1F-BC29-184F-B6C7-F3F2BA6F0E3E}" destId="{479EBF3E-49F1-9F4F-BEDA-009EFAF2F85B}" srcOrd="0" destOrd="0" presId="urn:microsoft.com/office/officeart/2005/8/layout/hierarchy1"/>
    <dgm:cxn modelId="{290B7331-C7A1-4643-A124-23F55B914674}" type="presParOf" srcId="{FD658B1F-BC29-184F-B6C7-F3F2BA6F0E3E}" destId="{046C2E31-43E0-9E47-B0AE-545276638685}" srcOrd="1" destOrd="0" presId="urn:microsoft.com/office/officeart/2005/8/layout/hierarchy1"/>
    <dgm:cxn modelId="{70606D16-FA56-2E49-98AE-321DA2592E43}" type="presParOf" srcId="{046C2E31-43E0-9E47-B0AE-545276638685}" destId="{E3882DB6-3B13-4341-9018-1F49DE73DA4D}" srcOrd="0" destOrd="0" presId="urn:microsoft.com/office/officeart/2005/8/layout/hierarchy1"/>
    <dgm:cxn modelId="{F9D32649-B159-1145-A258-3572872BBF51}" type="presParOf" srcId="{E3882DB6-3B13-4341-9018-1F49DE73DA4D}" destId="{0C9F8B11-CA79-8442-A1E8-BCE47DC91F08}" srcOrd="0" destOrd="0" presId="urn:microsoft.com/office/officeart/2005/8/layout/hierarchy1"/>
    <dgm:cxn modelId="{7DCE952E-2330-714A-8524-CE180963839A}" type="presParOf" srcId="{E3882DB6-3B13-4341-9018-1F49DE73DA4D}" destId="{599AE3CA-048F-1E41-B954-47FC5AA0B6B0}" srcOrd="1" destOrd="0" presId="urn:microsoft.com/office/officeart/2005/8/layout/hierarchy1"/>
    <dgm:cxn modelId="{5E8BF82E-2300-1B44-A85A-92AF371504D4}" type="presParOf" srcId="{046C2E31-43E0-9E47-B0AE-545276638685}" destId="{F622B635-2BC8-0F4D-9615-68157E14B2DC}" srcOrd="1" destOrd="0" presId="urn:microsoft.com/office/officeart/2005/8/layout/hierarchy1"/>
    <dgm:cxn modelId="{48350AD5-3983-2741-9C5F-D7351D8D5A28}" type="presParOf" srcId="{FD658B1F-BC29-184F-B6C7-F3F2BA6F0E3E}" destId="{803776ED-6B09-E641-92B5-CE7EC1CA6FD8}" srcOrd="2" destOrd="0" presId="urn:microsoft.com/office/officeart/2005/8/layout/hierarchy1"/>
    <dgm:cxn modelId="{2C5FF3ED-1C06-3C49-804F-D55EE8771A82}" type="presParOf" srcId="{FD658B1F-BC29-184F-B6C7-F3F2BA6F0E3E}" destId="{BCC43339-B8C6-504A-B752-59675B32C068}" srcOrd="3" destOrd="0" presId="urn:microsoft.com/office/officeart/2005/8/layout/hierarchy1"/>
    <dgm:cxn modelId="{A02994C6-0485-D440-A7AD-CCC2C42B4D84}" type="presParOf" srcId="{BCC43339-B8C6-504A-B752-59675B32C068}" destId="{B2298ADE-B369-804C-A3D0-9844F7E2B55E}" srcOrd="0" destOrd="0" presId="urn:microsoft.com/office/officeart/2005/8/layout/hierarchy1"/>
    <dgm:cxn modelId="{CF29FC49-65C9-E44A-A4C8-468375BD191D}" type="presParOf" srcId="{B2298ADE-B369-804C-A3D0-9844F7E2B55E}" destId="{3D301571-F581-1140-A87F-0023DFC047CA}" srcOrd="0" destOrd="0" presId="urn:microsoft.com/office/officeart/2005/8/layout/hierarchy1"/>
    <dgm:cxn modelId="{16BF7814-3D56-E643-954C-5F300E4C6394}" type="presParOf" srcId="{B2298ADE-B369-804C-A3D0-9844F7E2B55E}" destId="{5D4DD44A-9BCE-5A45-822F-055CDEF668C2}" srcOrd="1" destOrd="0" presId="urn:microsoft.com/office/officeart/2005/8/layout/hierarchy1"/>
    <dgm:cxn modelId="{A8497A9D-05B5-A543-8023-E33E21C33504}" type="presParOf" srcId="{BCC43339-B8C6-504A-B752-59675B32C068}" destId="{91674E7C-303F-E14E-96EC-BF9FC5812E1D}" srcOrd="1" destOrd="0" presId="urn:microsoft.com/office/officeart/2005/8/layout/hierarchy1"/>
    <dgm:cxn modelId="{D971991A-1E02-9F47-9066-EB7D50243C17}" type="presParOf" srcId="{FD658B1F-BC29-184F-B6C7-F3F2BA6F0E3E}" destId="{C896CA85-73BC-BF46-A2F1-87CEA877E2C5}" srcOrd="4" destOrd="0" presId="urn:microsoft.com/office/officeart/2005/8/layout/hierarchy1"/>
    <dgm:cxn modelId="{5A866820-DB87-DB4D-BCDA-36C63F036211}" type="presParOf" srcId="{FD658B1F-BC29-184F-B6C7-F3F2BA6F0E3E}" destId="{67D0897A-28C9-F24A-853D-39E8083D1588}" srcOrd="5" destOrd="0" presId="urn:microsoft.com/office/officeart/2005/8/layout/hierarchy1"/>
    <dgm:cxn modelId="{D62F4207-2F03-FA49-A702-A148CD831178}" type="presParOf" srcId="{67D0897A-28C9-F24A-853D-39E8083D1588}" destId="{3D9216EF-D25B-2E4B-88F8-5B8A713B3272}" srcOrd="0" destOrd="0" presId="urn:microsoft.com/office/officeart/2005/8/layout/hierarchy1"/>
    <dgm:cxn modelId="{FA96720C-1791-C643-8146-679C98E13755}" type="presParOf" srcId="{3D9216EF-D25B-2E4B-88F8-5B8A713B3272}" destId="{B372F6D6-3A6D-F742-B226-7C16F8BDCE5C}" srcOrd="0" destOrd="0" presId="urn:microsoft.com/office/officeart/2005/8/layout/hierarchy1"/>
    <dgm:cxn modelId="{9E9CBAAD-804C-EA4E-A999-CA42DF8FF28D}" type="presParOf" srcId="{3D9216EF-D25B-2E4B-88F8-5B8A713B3272}" destId="{FA060560-71FB-1B4F-9B24-BE3C3C4BE0FF}" srcOrd="1" destOrd="0" presId="urn:microsoft.com/office/officeart/2005/8/layout/hierarchy1"/>
    <dgm:cxn modelId="{FD8D0E64-9E92-1A40-BC6D-A3E6F859A2A9}" type="presParOf" srcId="{67D0897A-28C9-F24A-853D-39E8083D1588}" destId="{59482735-FA01-554D-AB22-2F0EA445DB77}" srcOrd="1" destOrd="0" presId="urn:microsoft.com/office/officeart/2005/8/layout/hierarchy1"/>
    <dgm:cxn modelId="{18677204-8134-AD48-8CFE-DFEFE93D871C}" type="presParOf" srcId="{78E6116B-8054-9C4B-80AA-5F4D011BC15F}" destId="{1AD44D77-BC2F-6940-A510-8E08BB594B91}" srcOrd="2" destOrd="0" presId="urn:microsoft.com/office/officeart/2005/8/layout/hierarchy1"/>
    <dgm:cxn modelId="{EFB2510E-8B45-864D-85FE-F1858F9FDADC}" type="presParOf" srcId="{78E6116B-8054-9C4B-80AA-5F4D011BC15F}" destId="{43E3922E-D553-584A-9568-045780F16E0D}" srcOrd="3" destOrd="0" presId="urn:microsoft.com/office/officeart/2005/8/layout/hierarchy1"/>
    <dgm:cxn modelId="{52905AAE-B76A-0340-9E99-79B549163FBC}" type="presParOf" srcId="{43E3922E-D553-584A-9568-045780F16E0D}" destId="{E5C4EEBF-D2D5-5B48-9666-B40FADE4BC1F}" srcOrd="0" destOrd="0" presId="urn:microsoft.com/office/officeart/2005/8/layout/hierarchy1"/>
    <dgm:cxn modelId="{E0578C7B-0FFB-8C4C-BD19-F14BA3C1818F}" type="presParOf" srcId="{E5C4EEBF-D2D5-5B48-9666-B40FADE4BC1F}" destId="{A8B31AF3-6DFA-E847-BB32-D62D71810EF3}" srcOrd="0" destOrd="0" presId="urn:microsoft.com/office/officeart/2005/8/layout/hierarchy1"/>
    <dgm:cxn modelId="{C490A5EF-8889-7D48-8BDC-9558AD51B1BE}" type="presParOf" srcId="{E5C4EEBF-D2D5-5B48-9666-B40FADE4BC1F}" destId="{E690B4C2-6B4F-C348-BC28-CE14AB7E5EE6}" srcOrd="1" destOrd="0" presId="urn:microsoft.com/office/officeart/2005/8/layout/hierarchy1"/>
    <dgm:cxn modelId="{40EF77B9-0150-CD45-B73F-6772802022A6}" type="presParOf" srcId="{43E3922E-D553-584A-9568-045780F16E0D}" destId="{38E935FB-EE39-7A4F-A6E3-1EF202D96C7C}" srcOrd="1" destOrd="0" presId="urn:microsoft.com/office/officeart/2005/8/layout/hierarchy1"/>
    <dgm:cxn modelId="{0713435B-993C-7D42-918A-37D10D66A824}" type="presParOf" srcId="{38E935FB-EE39-7A4F-A6E3-1EF202D96C7C}" destId="{0ABC429C-7B13-D448-90E5-93C27C56694C}" srcOrd="0" destOrd="0" presId="urn:microsoft.com/office/officeart/2005/8/layout/hierarchy1"/>
    <dgm:cxn modelId="{3075659E-7936-0B47-9142-6C171D9E8A74}" type="presParOf" srcId="{38E935FB-EE39-7A4F-A6E3-1EF202D96C7C}" destId="{EC834412-A6D7-4540-B822-1BE20E9FD519}" srcOrd="1" destOrd="0" presId="urn:microsoft.com/office/officeart/2005/8/layout/hierarchy1"/>
    <dgm:cxn modelId="{F029EE25-8FB6-F440-85B2-95F43FEA2B9C}" type="presParOf" srcId="{EC834412-A6D7-4540-B822-1BE20E9FD519}" destId="{B9D48C1D-43E6-E048-B11C-376EC38C906B}" srcOrd="0" destOrd="0" presId="urn:microsoft.com/office/officeart/2005/8/layout/hierarchy1"/>
    <dgm:cxn modelId="{8103A1FD-23D8-9A42-AE4A-0A130D075702}" type="presParOf" srcId="{B9D48C1D-43E6-E048-B11C-376EC38C906B}" destId="{3DC18619-E048-D04A-970A-12A5B59472CA}" srcOrd="0" destOrd="0" presId="urn:microsoft.com/office/officeart/2005/8/layout/hierarchy1"/>
    <dgm:cxn modelId="{DD0A35E4-981A-8E4A-8176-9E221C1993A9}" type="presParOf" srcId="{B9D48C1D-43E6-E048-B11C-376EC38C906B}" destId="{D50252E2-7742-3045-931A-D8A71F81012D}" srcOrd="1" destOrd="0" presId="urn:microsoft.com/office/officeart/2005/8/layout/hierarchy1"/>
    <dgm:cxn modelId="{56E52EC9-C62D-E24C-920E-7179065587F4}" type="presParOf" srcId="{EC834412-A6D7-4540-B822-1BE20E9FD519}" destId="{1E153D8A-D7A6-814A-BDBE-FFFE22A991A2}" srcOrd="1" destOrd="0" presId="urn:microsoft.com/office/officeart/2005/8/layout/hierarchy1"/>
    <dgm:cxn modelId="{CCBBFBFB-FE4C-F947-95A7-8D51DED9AF29}" type="presParOf" srcId="{38E935FB-EE39-7A4F-A6E3-1EF202D96C7C}" destId="{04C0DF51-7505-F34B-ABA7-DAF9A24DD3CE}" srcOrd="2" destOrd="0" presId="urn:microsoft.com/office/officeart/2005/8/layout/hierarchy1"/>
    <dgm:cxn modelId="{D90C2CF4-95D9-314D-9448-5710AD809E53}" type="presParOf" srcId="{38E935FB-EE39-7A4F-A6E3-1EF202D96C7C}" destId="{069E69A2-C76A-2443-8B4C-403BBC53AF5D}" srcOrd="3" destOrd="0" presId="urn:microsoft.com/office/officeart/2005/8/layout/hierarchy1"/>
    <dgm:cxn modelId="{BC4418A2-206D-4B4A-95B4-B0D04494A79F}" type="presParOf" srcId="{069E69A2-C76A-2443-8B4C-403BBC53AF5D}" destId="{15465863-CC1F-9649-9E19-6DF263EE0624}" srcOrd="0" destOrd="0" presId="urn:microsoft.com/office/officeart/2005/8/layout/hierarchy1"/>
    <dgm:cxn modelId="{B9999DA5-40EB-8748-8B1C-BE50D2D57F23}" type="presParOf" srcId="{15465863-CC1F-9649-9E19-6DF263EE0624}" destId="{A84BE5DA-9EE4-3943-B9D0-CC36FE2A574C}" srcOrd="0" destOrd="0" presId="urn:microsoft.com/office/officeart/2005/8/layout/hierarchy1"/>
    <dgm:cxn modelId="{C74CD5A6-5B67-884F-8F67-BCF28054034F}" type="presParOf" srcId="{15465863-CC1F-9649-9E19-6DF263EE0624}" destId="{25083F82-4071-1C43-BA59-6578C9E0FC27}" srcOrd="1" destOrd="0" presId="urn:microsoft.com/office/officeart/2005/8/layout/hierarchy1"/>
    <dgm:cxn modelId="{6035814D-7082-C648-B723-E1A26A9E6753}" type="presParOf" srcId="{069E69A2-C76A-2443-8B4C-403BBC53AF5D}" destId="{22F3BEFD-16DC-C544-86EF-1F33C4E6749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02BC3-AFCD-1940-89AE-691055E5802C}">
      <dsp:nvSpPr>
        <dsp:cNvPr id="0" name=""/>
        <dsp:cNvSpPr/>
      </dsp:nvSpPr>
      <dsp:spPr>
        <a:xfrm>
          <a:off x="612503" y="0"/>
          <a:ext cx="6941709" cy="4645546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490FA2-41B7-0843-A340-4AFDEB3E919F}">
      <dsp:nvSpPr>
        <dsp:cNvPr id="0" name=""/>
        <dsp:cNvSpPr/>
      </dsp:nvSpPr>
      <dsp:spPr>
        <a:xfrm>
          <a:off x="276743" y="1393663"/>
          <a:ext cx="2450015" cy="1858218"/>
        </a:xfrm>
        <a:prstGeom prst="roundRect">
          <a:avLst/>
        </a:prstGeom>
        <a:solidFill>
          <a:schemeClr val="accent5"/>
        </a:solidFill>
        <a:ln w="44450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Phone number (CNG)</a:t>
          </a:r>
          <a:endParaRPr lang="en-US" sz="2300" kern="1200" dirty="0">
            <a:solidFill>
              <a:schemeClr val="accent1">
                <a:lumMod val="20000"/>
                <a:lumOff val="8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1">
                  <a:lumMod val="20000"/>
                  <a:lumOff val="80000"/>
                </a:schemeClr>
              </a:solidFill>
            </a:rPr>
            <a:t>nuisance call backs</a:t>
          </a:r>
          <a:endParaRPr lang="en-US" sz="1800" kern="1200" dirty="0">
            <a:solidFill>
              <a:schemeClr val="accent1">
                <a:lumMod val="20000"/>
                <a:lumOff val="8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err="1" smtClean="0">
              <a:solidFill>
                <a:schemeClr val="accent1">
                  <a:lumMod val="20000"/>
                  <a:lumOff val="80000"/>
                </a:schemeClr>
              </a:solidFill>
            </a:rPr>
            <a:t>vishing</a:t>
          </a:r>
          <a:endParaRPr lang="en-US" sz="1800" kern="1200" dirty="0">
            <a:solidFill>
              <a:schemeClr val="accent1">
                <a:lumMod val="20000"/>
                <a:lumOff val="80000"/>
              </a:schemeClr>
            </a:solidFill>
          </a:endParaRPr>
        </a:p>
      </dsp:txBody>
      <dsp:txXfrm>
        <a:off x="367454" y="1484374"/>
        <a:ext cx="2268593" cy="1676796"/>
      </dsp:txXfrm>
    </dsp:sp>
    <dsp:sp modelId="{A4691A10-1F95-1B4B-B17F-30B445826411}">
      <dsp:nvSpPr>
        <dsp:cNvPr id="0" name=""/>
        <dsp:cNvSpPr/>
      </dsp:nvSpPr>
      <dsp:spPr>
        <a:xfrm>
          <a:off x="2858350" y="1393663"/>
          <a:ext cx="2450015" cy="1858218"/>
        </a:xfrm>
        <a:prstGeom prst="roundRect">
          <a:avLst/>
        </a:prstGeom>
        <a:gradFill rotWithShape="1">
          <a:gsLst>
            <a:gs pos="0">
              <a:schemeClr val="accent4">
                <a:shade val="70000"/>
                <a:satMod val="150000"/>
              </a:schemeClr>
            </a:gs>
            <a:gs pos="34000">
              <a:schemeClr val="accent4">
                <a:shade val="70000"/>
                <a:satMod val="140000"/>
              </a:schemeClr>
            </a:gs>
            <a:gs pos="70000">
              <a:schemeClr val="accent4">
                <a:tint val="100000"/>
                <a:shade val="90000"/>
                <a:satMod val="140000"/>
              </a:schemeClr>
            </a:gs>
            <a:gs pos="100000">
              <a:schemeClr val="accent4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4"/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rgbClr val="FFFF00"/>
              </a:solidFill>
            </a:rPr>
            <a:t>Textual caller ID</a:t>
          </a:r>
          <a:endParaRPr lang="en-US" sz="2300" kern="1200" dirty="0">
            <a:solidFill>
              <a:srgbClr val="FFFF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FFFF00"/>
              </a:solidFill>
            </a:rPr>
            <a:t>impersonation (“IRS”)</a:t>
          </a:r>
          <a:endParaRPr lang="en-US" sz="1800" kern="1200" dirty="0">
            <a:solidFill>
              <a:srgbClr val="FFFF00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rgbClr val="FFFF00"/>
              </a:solidFill>
            </a:rPr>
            <a:t>Citibank &amp; </a:t>
          </a:r>
          <a:r>
            <a:rPr lang="en-US" sz="1800" kern="1200" dirty="0" err="1" smtClean="0">
              <a:solidFill>
                <a:srgbClr val="FFFF00"/>
              </a:solidFill>
            </a:rPr>
            <a:t>Citybank</a:t>
          </a:r>
          <a:endParaRPr lang="en-US" sz="1800" kern="1200" dirty="0">
            <a:solidFill>
              <a:srgbClr val="FFFF00"/>
            </a:solidFill>
          </a:endParaRPr>
        </a:p>
      </dsp:txBody>
      <dsp:txXfrm>
        <a:off x="2949061" y="1484374"/>
        <a:ext cx="2268593" cy="1676796"/>
      </dsp:txXfrm>
    </dsp:sp>
    <dsp:sp modelId="{1356C079-5B52-0C47-A609-D15398D200D2}">
      <dsp:nvSpPr>
        <dsp:cNvPr id="0" name=""/>
        <dsp:cNvSpPr/>
      </dsp:nvSpPr>
      <dsp:spPr>
        <a:xfrm>
          <a:off x="5439958" y="1393663"/>
          <a:ext cx="2450015" cy="1858218"/>
        </a:xfrm>
        <a:prstGeom prst="roundRect">
          <a:avLst/>
        </a:prstGeom>
        <a:gradFill rotWithShape="1">
          <a:gsLst>
            <a:gs pos="0">
              <a:schemeClr val="accent6">
                <a:tint val="50000"/>
                <a:shade val="86000"/>
                <a:satMod val="140000"/>
              </a:schemeClr>
            </a:gs>
            <a:gs pos="45000">
              <a:schemeClr val="accent6">
                <a:tint val="48000"/>
                <a:satMod val="150000"/>
              </a:schemeClr>
            </a:gs>
            <a:gs pos="100000">
              <a:schemeClr val="accent6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ln w="9525" cap="flat" cmpd="sng" algn="ctr">
          <a:solidFill>
            <a:schemeClr val="accent6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accent2"/>
              </a:solidFill>
            </a:rPr>
            <a:t>Properties</a:t>
          </a:r>
          <a:endParaRPr lang="en-US" sz="2300" kern="1200" dirty="0">
            <a:solidFill>
              <a:schemeClr val="accent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2"/>
              </a:solidFill>
            </a:rPr>
            <a:t>registered charity</a:t>
          </a:r>
          <a:endParaRPr lang="en-US" sz="1800" kern="1200" dirty="0">
            <a:solidFill>
              <a:schemeClr val="accent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2"/>
              </a:solidFill>
            </a:rPr>
            <a:t>political candidate</a:t>
          </a:r>
          <a:endParaRPr lang="en-US" sz="1800" kern="1200" dirty="0">
            <a:solidFill>
              <a:schemeClr val="accent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2"/>
              </a:solidFill>
            </a:rPr>
            <a:t>gov’t agency</a:t>
          </a:r>
          <a:endParaRPr lang="en-US" sz="1800" kern="1200" dirty="0">
            <a:solidFill>
              <a:schemeClr val="accent2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accent2"/>
              </a:solidFill>
            </a:rPr>
            <a:t>bank</a:t>
          </a:r>
          <a:endParaRPr lang="en-US" sz="1800" kern="1200" dirty="0">
            <a:solidFill>
              <a:schemeClr val="accent2"/>
            </a:solidFill>
          </a:endParaRPr>
        </a:p>
      </dsp:txBody>
      <dsp:txXfrm>
        <a:off x="5530669" y="1484374"/>
        <a:ext cx="2268593" cy="16767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FE5B6-ACAD-2C4B-A97A-A7D4D7B3AD80}">
      <dsp:nvSpPr>
        <dsp:cNvPr id="0" name=""/>
        <dsp:cNvSpPr/>
      </dsp:nvSpPr>
      <dsp:spPr>
        <a:xfrm>
          <a:off x="657852" y="2940882"/>
          <a:ext cx="91440" cy="2504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463"/>
              </a:lnTo>
            </a:path>
          </a:pathLst>
        </a:custGeom>
        <a:noFill/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5DB011-8FE5-5F4A-916B-93E72FE18722}">
      <dsp:nvSpPr>
        <dsp:cNvPr id="0" name=""/>
        <dsp:cNvSpPr/>
      </dsp:nvSpPr>
      <dsp:spPr>
        <a:xfrm>
          <a:off x="657852" y="2143560"/>
          <a:ext cx="91440" cy="2504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463"/>
              </a:lnTo>
            </a:path>
          </a:pathLst>
        </a:custGeom>
        <a:noFill/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9FC46-9CAB-9C46-BCC1-8E33538A2B5A}">
      <dsp:nvSpPr>
        <dsp:cNvPr id="0" name=""/>
        <dsp:cNvSpPr/>
      </dsp:nvSpPr>
      <dsp:spPr>
        <a:xfrm>
          <a:off x="657852" y="1346238"/>
          <a:ext cx="91440" cy="2504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463"/>
              </a:lnTo>
            </a:path>
          </a:pathLst>
        </a:custGeom>
        <a:noFill/>
        <a:ln w="264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F84EE1-6F37-8D47-AF4A-3BD1E0E125FC}">
      <dsp:nvSpPr>
        <dsp:cNvPr id="0" name=""/>
        <dsp:cNvSpPr/>
      </dsp:nvSpPr>
      <dsp:spPr>
        <a:xfrm>
          <a:off x="657852" y="548916"/>
          <a:ext cx="91440" cy="2504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0463"/>
              </a:lnTo>
            </a:path>
          </a:pathLst>
        </a:custGeom>
        <a:noFill/>
        <a:ln w="2642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2169C-FD97-8442-A7BC-10C9A08BDFBB}">
      <dsp:nvSpPr>
        <dsp:cNvPr id="0" name=""/>
        <dsp:cNvSpPr/>
      </dsp:nvSpPr>
      <dsp:spPr>
        <a:xfrm>
          <a:off x="272975" y="2058"/>
          <a:ext cx="861193" cy="5468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FD1B92-0276-3E41-AE06-3D8587E571E5}">
      <dsp:nvSpPr>
        <dsp:cNvPr id="0" name=""/>
        <dsp:cNvSpPr/>
      </dsp:nvSpPr>
      <dsp:spPr>
        <a:xfrm>
          <a:off x="368663" y="92962"/>
          <a:ext cx="861193" cy="546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numbering authority</a:t>
          </a:r>
          <a:endParaRPr lang="en-US" sz="1200" kern="1200" dirty="0"/>
        </a:p>
      </dsp:txBody>
      <dsp:txXfrm>
        <a:off x="384680" y="108979"/>
        <a:ext cx="829159" cy="514824"/>
      </dsp:txXfrm>
    </dsp:sp>
    <dsp:sp modelId="{74E6211D-48BA-A140-AB70-E7A97B285485}">
      <dsp:nvSpPr>
        <dsp:cNvPr id="0" name=""/>
        <dsp:cNvSpPr/>
      </dsp:nvSpPr>
      <dsp:spPr>
        <a:xfrm>
          <a:off x="272975" y="799380"/>
          <a:ext cx="861193" cy="5468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B3732B3-83FA-C346-BEF0-8B9F72B95054}">
      <dsp:nvSpPr>
        <dsp:cNvPr id="0" name=""/>
        <dsp:cNvSpPr/>
      </dsp:nvSpPr>
      <dsp:spPr>
        <a:xfrm>
          <a:off x="368663" y="890283"/>
          <a:ext cx="861193" cy="546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carrier with OCN</a:t>
          </a:r>
          <a:endParaRPr lang="en-US" sz="1200" kern="1200" dirty="0"/>
        </a:p>
      </dsp:txBody>
      <dsp:txXfrm>
        <a:off x="384680" y="906300"/>
        <a:ext cx="829159" cy="514824"/>
      </dsp:txXfrm>
    </dsp:sp>
    <dsp:sp modelId="{814ED657-9D2D-044D-8646-557B3CAA5F58}">
      <dsp:nvSpPr>
        <dsp:cNvPr id="0" name=""/>
        <dsp:cNvSpPr/>
      </dsp:nvSpPr>
      <dsp:spPr>
        <a:xfrm>
          <a:off x="272975" y="1596702"/>
          <a:ext cx="861193" cy="5468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FA76F0-2112-6048-A583-775005F4DF69}">
      <dsp:nvSpPr>
        <dsp:cNvPr id="0" name=""/>
        <dsp:cNvSpPr/>
      </dsp:nvSpPr>
      <dsp:spPr>
        <a:xfrm>
          <a:off x="368663" y="1687605"/>
          <a:ext cx="861193" cy="546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reseller</a:t>
          </a:r>
          <a:endParaRPr lang="en-US" sz="1200" kern="1200" dirty="0"/>
        </a:p>
      </dsp:txBody>
      <dsp:txXfrm>
        <a:off x="384680" y="1703622"/>
        <a:ext cx="829159" cy="514824"/>
      </dsp:txXfrm>
    </dsp:sp>
    <dsp:sp modelId="{F157C2C7-4572-CD4F-853A-8B465CDE0695}">
      <dsp:nvSpPr>
        <dsp:cNvPr id="0" name=""/>
        <dsp:cNvSpPr/>
      </dsp:nvSpPr>
      <dsp:spPr>
        <a:xfrm>
          <a:off x="272975" y="2394023"/>
          <a:ext cx="861193" cy="5468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348E56-4360-BA4B-954B-B6491988DFD8}">
      <dsp:nvSpPr>
        <dsp:cNvPr id="0" name=""/>
        <dsp:cNvSpPr/>
      </dsp:nvSpPr>
      <dsp:spPr>
        <a:xfrm>
          <a:off x="368663" y="2484927"/>
          <a:ext cx="861193" cy="546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telecom customer</a:t>
          </a:r>
          <a:endParaRPr lang="en-US" sz="1200" kern="1200" dirty="0"/>
        </a:p>
      </dsp:txBody>
      <dsp:txXfrm>
        <a:off x="384680" y="2500944"/>
        <a:ext cx="829159" cy="514824"/>
      </dsp:txXfrm>
    </dsp:sp>
    <dsp:sp modelId="{7C064056-437A-4C4A-8F42-114A9AEAB99E}">
      <dsp:nvSpPr>
        <dsp:cNvPr id="0" name=""/>
        <dsp:cNvSpPr/>
      </dsp:nvSpPr>
      <dsp:spPr>
        <a:xfrm>
          <a:off x="272975" y="3191345"/>
          <a:ext cx="861193" cy="54685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1231E2-CDF2-8549-A209-E9D6A2BC1D47}">
      <dsp:nvSpPr>
        <dsp:cNvPr id="0" name=""/>
        <dsp:cNvSpPr/>
      </dsp:nvSpPr>
      <dsp:spPr>
        <a:xfrm>
          <a:off x="368663" y="3282249"/>
          <a:ext cx="861193" cy="5468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agent</a:t>
          </a:r>
          <a:endParaRPr lang="en-US" sz="1200" kern="1200" dirty="0"/>
        </a:p>
      </dsp:txBody>
      <dsp:txXfrm>
        <a:off x="384680" y="3298266"/>
        <a:ext cx="829159" cy="514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67BEB-BFA2-B44B-ABDE-06B5F7F23B1B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65380-F076-4149-BFD6-D87E39BBE9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196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B5776-528F-BC44-BCDA-2D14555D0058}" type="datetimeFigureOut">
              <a:rPr lang="en-US" smtClean="0"/>
              <a:t>3/26/2014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541B1-E91E-6047-8AAB-193C839A0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2243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www.icann.org</a:t>
            </a:r>
            <a:r>
              <a:rPr lang="en-US" dirty="0" smtClean="0"/>
              <a:t>/en/resources/registrars/</a:t>
            </a:r>
            <a:r>
              <a:rPr lang="en-US" dirty="0" err="1" smtClean="0"/>
              <a:t>raa</a:t>
            </a:r>
            <a:r>
              <a:rPr lang="en-US" dirty="0" smtClean="0"/>
              <a:t>/approved-with-specs-27jun13-en.htm#whois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541B1-E91E-6047-8AAB-193C839A061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3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hraunfoss.fcc.gov</a:t>
            </a:r>
            <a:r>
              <a:rPr lang="en-US" dirty="0" smtClean="0"/>
              <a:t>/</a:t>
            </a:r>
            <a:r>
              <a:rPr lang="en-US" dirty="0" err="1" smtClean="0"/>
              <a:t>edocs_public</a:t>
            </a:r>
            <a:r>
              <a:rPr lang="en-US" dirty="0" smtClean="0"/>
              <a:t>/</a:t>
            </a:r>
            <a:r>
              <a:rPr lang="en-US" dirty="0" err="1" smtClean="0"/>
              <a:t>attachmatch</a:t>
            </a:r>
            <a:r>
              <a:rPr lang="en-US" dirty="0" smtClean="0"/>
              <a:t>/FCC-10-85A1.pdf (2010)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541B1-E91E-6047-8AAB-193C839A061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4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www.neustar.biz</a:t>
            </a:r>
            <a:r>
              <a:rPr lang="en-US" dirty="0" smtClean="0"/>
              <a:t>/corporate/docs/</a:t>
            </a:r>
            <a:r>
              <a:rPr lang="en-US" dirty="0" err="1" smtClean="0"/>
              <a:t>yankee</a:t>
            </a:r>
            <a:r>
              <a:rPr lang="en-US" dirty="0" smtClean="0"/>
              <a:t>-transition-</a:t>
            </a:r>
            <a:r>
              <a:rPr lang="en-US" dirty="0" err="1" smtClean="0"/>
              <a:t>pstn</a:t>
            </a:r>
            <a:r>
              <a:rPr lang="en-US" dirty="0" smtClean="0"/>
              <a:t>-to-</a:t>
            </a:r>
            <a:r>
              <a:rPr lang="en-US" dirty="0" err="1" smtClean="0"/>
              <a:t>ip.pdf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541B1-E91E-6047-8AAB-193C839A061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2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http://deter-</a:t>
            </a:r>
            <a:r>
              <a:rPr lang="en-US" dirty="0" err="1" smtClean="0"/>
              <a:t>project.org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7541B1-E91E-6047-8AAB-193C839A061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04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92AC2-4FC1-5145-957F-912D6CA8668B}" type="datetime1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FA7B-AB05-8649-B205-0744769AD5A5}" type="datetime1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F1C24-48C7-9944-9B92-2B772B97B96D}" type="datetime1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67C00-44DE-314C-8E95-4420A6554AF2}" type="datetime1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E2CDD-2364-C043-A4B1-ED3AB0251E68}" type="datetime1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7E36-673C-0446-8927-1197C7053E47}" type="datetime1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F6404-7172-8E49-985E-0D92C9BD1FCA}" type="datetime1">
              <a:rPr lang="en-US" smtClean="0"/>
              <a:t>3/26/2014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4EA5-592B-F64D-9D71-9F57EC762167}" type="datetime1">
              <a:rPr lang="en-US" smtClean="0"/>
              <a:t>3/26/2014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2C824-C9D3-1B42-AF65-7A9A0CF2A211}" type="datetime1">
              <a:rPr lang="en-US" smtClean="0"/>
              <a:t>3/26/2014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E18C6-236A-D045-BB4F-1B537C2714CB}" type="datetime1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EBA9-31C5-A546-BD0D-878EDD46C137}" type="datetime1">
              <a:rPr lang="en-US" smtClean="0"/>
              <a:t>3/26/2014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E77D8E6-23A3-0F40-A1D2-AF54A817B988}" type="datetime1">
              <a:rPr lang="en-US" smtClean="0"/>
              <a:t>3/26/2014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FAA9B6C6-3E46-2246-8646-704B7D7A97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Numbering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Henning Schulzrinne</a:t>
            </a:r>
          </a:p>
          <a:p>
            <a:r>
              <a:rPr lang="en-US" dirty="0" smtClean="0"/>
              <a:t>FCC</a:t>
            </a:r>
          </a:p>
          <a:p>
            <a:r>
              <a:rPr lang="en-US" sz="1600" dirty="0" smtClean="0"/>
              <a:t>March 25, 2014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774" y="250825"/>
            <a:ext cx="8128000" cy="6096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2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spoofing </a:t>
            </a:r>
            <a:r>
              <a:rPr lang="en-US" dirty="0" smtClean="0">
                <a:sym typeface="Wingdings"/>
              </a:rPr>
              <a:t> stop </a:t>
            </a:r>
            <a:r>
              <a:rPr lang="en-US" dirty="0" err="1" smtClean="0">
                <a:sym typeface="Wingdings"/>
              </a:rPr>
              <a:t>robocalls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6596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numbers can be trusted, filters work:</a:t>
            </a:r>
          </a:p>
          <a:p>
            <a:pPr lvl="1"/>
            <a:r>
              <a:rPr lang="en-US" dirty="0" smtClean="0"/>
              <a:t>industry-wide fraudulent number list (e.g., </a:t>
            </a:r>
            <a:r>
              <a:rPr lang="en-US" dirty="0" err="1" smtClean="0"/>
              <a:t>DoNotCall</a:t>
            </a:r>
            <a:r>
              <a:rPr lang="en-US" dirty="0" smtClean="0"/>
              <a:t> violators)</a:t>
            </a:r>
          </a:p>
          <a:p>
            <a:pPr lvl="1"/>
            <a:r>
              <a:rPr lang="en-US" dirty="0" smtClean="0"/>
              <a:t>crowd-sourcing “bad” numbers by other consumers and services</a:t>
            </a:r>
          </a:p>
          <a:p>
            <a:r>
              <a:rPr lang="en-US" dirty="0" smtClean="0"/>
              <a:t>Filter options:</a:t>
            </a:r>
          </a:p>
          <a:p>
            <a:pPr lvl="1"/>
            <a:r>
              <a:rPr lang="en-US" dirty="0" smtClean="0"/>
              <a:t>opt-in service by terminating carrier (e.g., using consumer-chosen source of numbers)</a:t>
            </a:r>
          </a:p>
          <a:p>
            <a:pPr lvl="1"/>
            <a:r>
              <a:rPr lang="en-US" dirty="0" smtClean="0"/>
              <a:t>app on Android smartphones</a:t>
            </a:r>
          </a:p>
          <a:p>
            <a:pPr lvl="1"/>
            <a:r>
              <a:rPr lang="en-US" dirty="0" smtClean="0"/>
              <a:t>corporate PBX and hosted VoIP services</a:t>
            </a:r>
          </a:p>
          <a:p>
            <a:r>
              <a:rPr lang="en-US" dirty="0" smtClean="0"/>
              <a:t>Enable consumer choice</a:t>
            </a:r>
          </a:p>
          <a:p>
            <a:r>
              <a:rPr lang="en-US" dirty="0" smtClean="0"/>
              <a:t>Note: initially, only some calls will be validated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359919"/>
              </p:ext>
            </p:extLst>
          </p:nvPr>
        </p:nvGraphicFramePr>
        <p:xfrm>
          <a:off x="457200" y="4576477"/>
          <a:ext cx="8313290" cy="1854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24906"/>
                <a:gridCol w="1333906"/>
                <a:gridCol w="225447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call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Validated?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</a:t>
                      </a:r>
                      <a:r>
                        <a:rPr lang="en-US" baseline="0" dirty="0" smtClean="0"/>
                        <a:t> a</a:t>
                      </a:r>
                      <a:r>
                        <a:rPr lang="en-US" dirty="0" smtClean="0"/>
                        <a:t>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Personal friend (in address</a:t>
                      </a:r>
                      <a:r>
                        <a:rPr lang="en-US" baseline="0" dirty="0" smtClean="0"/>
                        <a:t> book)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Maybe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answer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“Good” </a:t>
                      </a:r>
                      <a:r>
                        <a:rPr lang="en-US" dirty="0" err="1" smtClean="0"/>
                        <a:t>robocaller</a:t>
                      </a:r>
                      <a:r>
                        <a:rPr lang="en-US" dirty="0" smtClean="0"/>
                        <a:t> (e.g., alert</a:t>
                      </a:r>
                      <a:r>
                        <a:rPr lang="en-US" baseline="0" dirty="0" smtClean="0"/>
                        <a:t> service, airline)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answer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“Lazy”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robocaller</a:t>
                      </a:r>
                      <a:r>
                        <a:rPr lang="en-US" baseline="0" dirty="0" smtClean="0"/>
                        <a:t> (legal)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voicemail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“Bad” </a:t>
                      </a:r>
                      <a:r>
                        <a:rPr lang="en-US" dirty="0" err="1" smtClean="0"/>
                        <a:t>robocaller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voicemail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41875C-99C0-244F-88E1-A13EBF6C490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3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parts of phone number identity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FCC Numbering workshop March 2014</a:t>
            </a:r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17568265"/>
              </p:ext>
            </p:extLst>
          </p:nvPr>
        </p:nvGraphicFramePr>
        <p:xfrm>
          <a:off x="261687" y="1396999"/>
          <a:ext cx="8166717" cy="4645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BF360-D306-6F45-8374-BC269AE4187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1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Caller validation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89814" cy="4876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Multiple legitimate users of number </a:t>
            </a:r>
            <a:r>
              <a:rPr lang="en-US" dirty="0" smtClean="0">
                <a:sym typeface="Wingdings"/>
              </a:rPr>
              <a:t> multiple private-public key pairs</a:t>
            </a:r>
            <a:endParaRPr lang="en-US" dirty="0" smtClean="0"/>
          </a:p>
          <a:p>
            <a:pPr lvl="1"/>
            <a:r>
              <a:rPr lang="en-US" dirty="0" smtClean="0"/>
              <a:t>Carrier, (large) customer, agent of customer (call center)</a:t>
            </a:r>
          </a:p>
          <a:p>
            <a:pPr lvl="1"/>
            <a:r>
              <a:rPr lang="en-US" dirty="0" smtClean="0"/>
              <a:t>Avoid interruptions if (say) agent changes</a:t>
            </a:r>
          </a:p>
          <a:p>
            <a:r>
              <a:rPr lang="en-US" dirty="0" smtClean="0"/>
              <a:t>Incremental deployment with at least proportional value</a:t>
            </a:r>
          </a:p>
          <a:p>
            <a:pPr lvl="1"/>
            <a:r>
              <a:rPr lang="en-US" dirty="0" smtClean="0"/>
              <a:t>protect high-value targets first</a:t>
            </a:r>
          </a:p>
          <a:p>
            <a:r>
              <a:rPr lang="en-US" dirty="0" smtClean="0"/>
              <a:t>Work with existing number management systems</a:t>
            </a:r>
          </a:p>
          <a:p>
            <a:pPr lvl="1"/>
            <a:r>
              <a:rPr lang="en-US" dirty="0" smtClean="0"/>
              <a:t>may have separate interfaces</a:t>
            </a:r>
          </a:p>
          <a:p>
            <a:pPr lvl="1"/>
            <a:r>
              <a:rPr lang="en-US" dirty="0" smtClean="0"/>
              <a:t>but not too strongly tied – may evolve slowly</a:t>
            </a:r>
          </a:p>
          <a:p>
            <a:r>
              <a:rPr lang="en-US" dirty="0" smtClean="0"/>
              <a:t>Avoid single high-value key store targets</a:t>
            </a:r>
          </a:p>
          <a:p>
            <a:pPr lvl="1"/>
            <a:r>
              <a:rPr lang="en-US" dirty="0" smtClean="0"/>
              <a:t>don’t want to revoke all +1 numbers</a:t>
            </a:r>
          </a:p>
          <a:p>
            <a:r>
              <a:rPr lang="en-US" dirty="0" smtClean="0"/>
              <a:t>Avoid religious arguments about DNS vs. HTTP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41875C-99C0-244F-88E1-A13EBF6C490B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37807687"/>
              </p:ext>
            </p:extLst>
          </p:nvPr>
        </p:nvGraphicFramePr>
        <p:xfrm>
          <a:off x="7355417" y="1576917"/>
          <a:ext cx="1502833" cy="383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99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loud 38"/>
          <p:cNvSpPr/>
          <p:nvPr/>
        </p:nvSpPr>
        <p:spPr>
          <a:xfrm>
            <a:off x="101600" y="2082800"/>
            <a:ext cx="3302000" cy="20701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caller-ID validation architecture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15C16908-90A5-6949-A566-091B9F1E1440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415" y="2978972"/>
            <a:ext cx="93821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0849" y="2978972"/>
            <a:ext cx="93821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" name="Picture 6" descr="phone_pingt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462" y="2924203"/>
            <a:ext cx="1352550" cy="96202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6785" y="2978972"/>
            <a:ext cx="93821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" name="Cloud 8"/>
          <p:cNvSpPr/>
          <p:nvPr/>
        </p:nvSpPr>
        <p:spPr>
          <a:xfrm>
            <a:off x="4521284" y="4571847"/>
            <a:ext cx="2164155" cy="1532706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SS7</a:t>
            </a:r>
            <a:endParaRPr lang="en-US" dirty="0"/>
          </a:p>
        </p:txBody>
      </p:sp>
      <p:pic>
        <p:nvPicPr>
          <p:cNvPr id="10" name="Picture 6" descr="iphone_ho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2661398"/>
            <a:ext cx="974725" cy="1487636"/>
          </a:xfrm>
          <a:prstGeom prst="rect">
            <a:avLst/>
          </a:prstGeom>
          <a:noFill/>
        </p:spPr>
      </p:pic>
      <p:pic>
        <p:nvPicPr>
          <p:cNvPr id="11" name="Picture 60" descr="inventor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0639" y="1320732"/>
            <a:ext cx="1140061" cy="63175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5591818" y="1507245"/>
            <a:ext cx="120244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cert or public key</a:t>
            </a:r>
            <a:endParaRPr lang="en-US" sz="1050" dirty="0"/>
          </a:p>
        </p:txBody>
      </p:sp>
      <p:pic>
        <p:nvPicPr>
          <p:cNvPr id="13" name="Picture 4" descr="The image “http://www.2u.co.uk/cheapcalls/images/phone-old-black.gif” cannot be displayed, because it contains errors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21111" y="4909707"/>
            <a:ext cx="1573185" cy="1025436"/>
          </a:xfrm>
          <a:prstGeom prst="rect">
            <a:avLst/>
          </a:prstGeom>
          <a:noFill/>
        </p:spPr>
      </p:pic>
      <p:cxnSp>
        <p:nvCxnSpPr>
          <p:cNvPr id="15" name="Curved Connector 14"/>
          <p:cNvCxnSpPr>
            <a:stCxn id="6" idx="2"/>
          </p:cNvCxnSpPr>
          <p:nvPr/>
        </p:nvCxnSpPr>
        <p:spPr>
          <a:xfrm rot="16200000" flipH="1">
            <a:off x="5147200" y="3134214"/>
            <a:ext cx="1476666" cy="2871156"/>
          </a:xfrm>
          <a:prstGeom prst="curvedConnector2">
            <a:avLst/>
          </a:prstGeom>
          <a:ln w="76200" cmpd="tri">
            <a:solidFill>
              <a:srgbClr val="CCFFCC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2632" y="6283200"/>
            <a:ext cx="590047" cy="5361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18" name="Curved Connector 17"/>
          <p:cNvCxnSpPr/>
          <p:nvPr/>
        </p:nvCxnSpPr>
        <p:spPr>
          <a:xfrm rot="16200000" flipH="1">
            <a:off x="3492193" y="4595428"/>
            <a:ext cx="2694410" cy="1166467"/>
          </a:xfrm>
          <a:prstGeom prst="bentConnector2">
            <a:avLst/>
          </a:prstGeom>
          <a:ln>
            <a:solidFill>
              <a:srgbClr val="00009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75511" y="5894818"/>
            <a:ext cx="2622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rendezvous mechanism</a:t>
            </a:r>
            <a:endParaRPr lang="en-US" sz="1800" dirty="0"/>
          </a:p>
        </p:txBody>
      </p:sp>
      <p:cxnSp>
        <p:nvCxnSpPr>
          <p:cNvPr id="23" name="Straight Arrow Connector 22"/>
          <p:cNvCxnSpPr>
            <a:stCxn id="5" idx="3"/>
            <a:endCxn id="6" idx="1"/>
          </p:cNvCxnSpPr>
          <p:nvPr/>
        </p:nvCxnSpPr>
        <p:spPr>
          <a:xfrm>
            <a:off x="2938627" y="3405216"/>
            <a:ext cx="1042222" cy="0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901521" y="3405216"/>
            <a:ext cx="1042222" cy="0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  <a:endCxn id="10" idx="1"/>
          </p:cNvCxnSpPr>
          <p:nvPr/>
        </p:nvCxnSpPr>
        <p:spPr>
          <a:xfrm>
            <a:off x="6854997" y="3405216"/>
            <a:ext cx="765003" cy="0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7" idx="3"/>
            <a:endCxn id="5" idx="1"/>
          </p:cNvCxnSpPr>
          <p:nvPr/>
        </p:nvCxnSpPr>
        <p:spPr>
          <a:xfrm>
            <a:off x="1598012" y="3405216"/>
            <a:ext cx="402403" cy="0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811" y="6129953"/>
            <a:ext cx="876514" cy="701211"/>
          </a:xfrm>
          <a:prstGeom prst="rect">
            <a:avLst/>
          </a:prstGeom>
        </p:spPr>
      </p:pic>
      <p:cxnSp>
        <p:nvCxnSpPr>
          <p:cNvPr id="36" name="Straight Arrow Connector 35"/>
          <p:cNvCxnSpPr/>
          <p:nvPr/>
        </p:nvCxnSpPr>
        <p:spPr>
          <a:xfrm>
            <a:off x="6012679" y="6525867"/>
            <a:ext cx="1607321" cy="0"/>
          </a:xfrm>
          <a:prstGeom prst="straightConnector1">
            <a:avLst/>
          </a:prstGeom>
          <a:ln>
            <a:solidFill>
              <a:srgbClr val="00009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6" idx="2"/>
          </p:cNvCxnSpPr>
          <p:nvPr/>
        </p:nvCxnSpPr>
        <p:spPr>
          <a:xfrm rot="16200000" flipH="1">
            <a:off x="4839973" y="3441441"/>
            <a:ext cx="2488221" cy="3268256"/>
          </a:xfrm>
          <a:prstGeom prst="curvedConnector2">
            <a:avLst/>
          </a:prstGeom>
          <a:ln w="76200" cmpd="tri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Callout 41"/>
          <p:cNvSpPr/>
          <p:nvPr/>
        </p:nvSpPr>
        <p:spPr>
          <a:xfrm>
            <a:off x="1598012" y="4451182"/>
            <a:ext cx="1805588" cy="956873"/>
          </a:xfrm>
          <a:prstGeom prst="wedgeEllipseCallout">
            <a:avLst>
              <a:gd name="adj1" fmla="val -3952"/>
              <a:gd name="adj2" fmla="val -14867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signs number</a:t>
            </a:r>
          </a:p>
          <a:p>
            <a:pPr algn="ctr"/>
            <a:r>
              <a:rPr lang="en-US" sz="1400" dirty="0"/>
              <a:t>after normalization</a:t>
            </a:r>
          </a:p>
        </p:txBody>
      </p:sp>
      <p:sp>
        <p:nvSpPr>
          <p:cNvPr id="43" name="Decision 42"/>
          <p:cNvSpPr/>
          <p:nvPr/>
        </p:nvSpPr>
        <p:spPr>
          <a:xfrm>
            <a:off x="3812165" y="2047967"/>
            <a:ext cx="1275579" cy="826992"/>
          </a:xfrm>
          <a:prstGeom prst="flowChartDecision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validate</a:t>
            </a:r>
            <a:endParaRPr lang="en-US" sz="1000" dirty="0"/>
          </a:p>
        </p:txBody>
      </p:sp>
      <p:sp>
        <p:nvSpPr>
          <p:cNvPr id="44" name="Decision 43"/>
          <p:cNvSpPr/>
          <p:nvPr/>
        </p:nvSpPr>
        <p:spPr>
          <a:xfrm>
            <a:off x="5729865" y="2013075"/>
            <a:ext cx="1275579" cy="826992"/>
          </a:xfrm>
          <a:prstGeom prst="flowChartDecision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validate</a:t>
            </a:r>
            <a:endParaRPr lang="en-US" sz="1000" dirty="0"/>
          </a:p>
        </p:txBody>
      </p:sp>
      <p:sp>
        <p:nvSpPr>
          <p:cNvPr id="45" name="Decision 44"/>
          <p:cNvSpPr/>
          <p:nvPr/>
        </p:nvSpPr>
        <p:spPr>
          <a:xfrm>
            <a:off x="7618717" y="2170496"/>
            <a:ext cx="1275579" cy="826992"/>
          </a:xfrm>
          <a:prstGeom prst="flowChartDecision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validate</a:t>
            </a:r>
            <a:endParaRPr lang="en-US" sz="1000" dirty="0"/>
          </a:p>
        </p:txBody>
      </p:sp>
      <p:cxnSp>
        <p:nvCxnSpPr>
          <p:cNvPr id="47" name="Straight Arrow Connector 46"/>
          <p:cNvCxnSpPr>
            <a:stCxn id="43" idx="0"/>
            <a:endCxn id="12" idx="1"/>
          </p:cNvCxnSpPr>
          <p:nvPr/>
        </p:nvCxnSpPr>
        <p:spPr>
          <a:xfrm flipV="1">
            <a:off x="4449955" y="1634203"/>
            <a:ext cx="1141863" cy="41376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2" idx="3"/>
          </p:cNvCxnSpPr>
          <p:nvPr/>
        </p:nvCxnSpPr>
        <p:spPr>
          <a:xfrm>
            <a:off x="6794266" y="1634203"/>
            <a:ext cx="1462241" cy="4219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729865" y="3818756"/>
            <a:ext cx="137760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800" dirty="0" smtClean="0"/>
              <a:t>local carrier</a:t>
            </a:r>
            <a:endParaRPr lang="en-US" sz="1800" dirty="0"/>
          </a:p>
        </p:txBody>
      </p:sp>
      <p:sp>
        <p:nvSpPr>
          <p:cNvPr id="53" name="TextBox 52"/>
          <p:cNvSpPr txBox="1"/>
          <p:nvPr/>
        </p:nvSpPr>
        <p:spPr>
          <a:xfrm>
            <a:off x="3889805" y="3964368"/>
            <a:ext cx="1085353" cy="33855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smtClean="0"/>
              <a:t>LD carrier</a:t>
            </a:r>
            <a:endParaRPr lang="en-US" sz="1600" dirty="0"/>
          </a:p>
        </p:txBody>
      </p:sp>
      <p:pic>
        <p:nvPicPr>
          <p:cNvPr id="5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3249" y="3131372"/>
            <a:ext cx="93821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6" name="Rounded Rectangular Callout 55"/>
          <p:cNvSpPr/>
          <p:nvPr/>
        </p:nvSpPr>
        <p:spPr>
          <a:xfrm>
            <a:off x="6234391" y="4428434"/>
            <a:ext cx="1241212" cy="587988"/>
          </a:xfrm>
          <a:prstGeom prst="wedgeRoundRectCallout">
            <a:avLst>
              <a:gd name="adj1" fmla="val -70629"/>
              <a:gd name="adj2" fmla="val 68260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333399"/>
                </a:solidFill>
              </a:rPr>
              <a:t>may tunnel</a:t>
            </a:r>
          </a:p>
          <a:p>
            <a:pPr algn="ctr"/>
            <a:r>
              <a:rPr lang="en-US" sz="1400" dirty="0">
                <a:solidFill>
                  <a:srgbClr val="333399"/>
                </a:solidFill>
              </a:rPr>
              <a:t>as </a:t>
            </a:r>
            <a:r>
              <a:rPr lang="en-US" sz="1400" dirty="0" smtClean="0">
                <a:solidFill>
                  <a:srgbClr val="333399"/>
                </a:solidFill>
              </a:rPr>
              <a:t>UUI</a:t>
            </a:r>
            <a:endParaRPr lang="en-US" sz="14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3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1: tree</a:t>
            </a:r>
            <a:endParaRPr lang="en-US" dirty="0"/>
          </a:p>
        </p:txBody>
      </p:sp>
      <p:sp>
        <p:nvSpPr>
          <p:cNvPr id="6" name="Magnetic Disk 5"/>
          <p:cNvSpPr/>
          <p:nvPr/>
        </p:nvSpPr>
        <p:spPr>
          <a:xfrm>
            <a:off x="4043656" y="1389293"/>
            <a:ext cx="996844" cy="1146982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registry</a:t>
            </a:r>
            <a:endParaRPr lang="en-US" dirty="0"/>
          </a:p>
        </p:txBody>
      </p:sp>
      <p:sp>
        <p:nvSpPr>
          <p:cNvPr id="8" name="Extract 7"/>
          <p:cNvSpPr/>
          <p:nvPr/>
        </p:nvSpPr>
        <p:spPr>
          <a:xfrm>
            <a:off x="2599571" y="2896188"/>
            <a:ext cx="1092432" cy="1317198"/>
          </a:xfrm>
          <a:prstGeom prst="flowChartExtra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lternate Process 8"/>
          <p:cNvSpPr/>
          <p:nvPr/>
        </p:nvSpPr>
        <p:spPr>
          <a:xfrm>
            <a:off x="3920757" y="4722492"/>
            <a:ext cx="1242642" cy="92851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# assignee</a:t>
            </a:r>
            <a:endParaRPr lang="en-US" sz="1600" dirty="0"/>
          </a:p>
        </p:txBody>
      </p:sp>
      <p:sp>
        <p:nvSpPr>
          <p:cNvPr id="11" name="Extract 10"/>
          <p:cNvSpPr/>
          <p:nvPr/>
        </p:nvSpPr>
        <p:spPr>
          <a:xfrm>
            <a:off x="3995862" y="2896188"/>
            <a:ext cx="1092432" cy="1317197"/>
          </a:xfrm>
          <a:prstGeom prst="flowChartExtra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 smtClean="0"/>
              <a:t>registrar</a:t>
            </a:r>
            <a:endParaRPr lang="en-US" sz="1200" dirty="0"/>
          </a:p>
        </p:txBody>
      </p:sp>
      <p:sp>
        <p:nvSpPr>
          <p:cNvPr id="12" name="Extract 11"/>
          <p:cNvSpPr/>
          <p:nvPr/>
        </p:nvSpPr>
        <p:spPr>
          <a:xfrm>
            <a:off x="5339263" y="2896188"/>
            <a:ext cx="1092432" cy="1317198"/>
          </a:xfrm>
          <a:prstGeom prst="flowChartExtra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6" idx="3"/>
            <a:endCxn id="8" idx="0"/>
          </p:cNvCxnSpPr>
          <p:nvPr/>
        </p:nvCxnSpPr>
        <p:spPr>
          <a:xfrm flipH="1">
            <a:off x="3145787" y="2536275"/>
            <a:ext cx="1396291" cy="359913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11" idx="0"/>
          </p:cNvCxnSpPr>
          <p:nvPr/>
        </p:nvCxnSpPr>
        <p:spPr>
          <a:xfrm>
            <a:off x="4542078" y="2536275"/>
            <a:ext cx="0" cy="359913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3"/>
            <a:endCxn id="12" idx="0"/>
          </p:cNvCxnSpPr>
          <p:nvPr/>
        </p:nvCxnSpPr>
        <p:spPr>
          <a:xfrm>
            <a:off x="4542078" y="2536275"/>
            <a:ext cx="1343401" cy="359913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527" y="5907837"/>
            <a:ext cx="1334951" cy="82439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787" y="5907837"/>
            <a:ext cx="1334951" cy="824391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stCxn id="11" idx="2"/>
            <a:endCxn id="9" idx="0"/>
          </p:cNvCxnSpPr>
          <p:nvPr/>
        </p:nvCxnSpPr>
        <p:spPr>
          <a:xfrm>
            <a:off x="4542078" y="4213385"/>
            <a:ext cx="0" cy="5091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9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2: mesh + tree</a:t>
            </a:r>
            <a:endParaRPr lang="en-US" dirty="0"/>
          </a:p>
        </p:txBody>
      </p:sp>
      <p:sp>
        <p:nvSpPr>
          <p:cNvPr id="4" name="Magnetic Disk 3"/>
          <p:cNvSpPr/>
          <p:nvPr/>
        </p:nvSpPr>
        <p:spPr>
          <a:xfrm>
            <a:off x="600837" y="2935730"/>
            <a:ext cx="996844" cy="1146982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registry</a:t>
            </a:r>
            <a:endParaRPr lang="en-US" dirty="0"/>
          </a:p>
        </p:txBody>
      </p:sp>
      <p:sp>
        <p:nvSpPr>
          <p:cNvPr id="5" name="Magnetic Disk 4"/>
          <p:cNvSpPr/>
          <p:nvPr/>
        </p:nvSpPr>
        <p:spPr>
          <a:xfrm>
            <a:off x="3689149" y="2922076"/>
            <a:ext cx="996844" cy="1146982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registry</a:t>
            </a:r>
            <a:endParaRPr lang="en-US" dirty="0"/>
          </a:p>
        </p:txBody>
      </p:sp>
      <p:sp>
        <p:nvSpPr>
          <p:cNvPr id="6" name="Magnetic Disk 5"/>
          <p:cNvSpPr/>
          <p:nvPr/>
        </p:nvSpPr>
        <p:spPr>
          <a:xfrm>
            <a:off x="2159743" y="1524000"/>
            <a:ext cx="996844" cy="1146982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registry</a:t>
            </a:r>
            <a:endParaRPr lang="en-US" dirty="0"/>
          </a:p>
        </p:txBody>
      </p:sp>
      <p:sp>
        <p:nvSpPr>
          <p:cNvPr id="7" name="Magnetic Disk 6"/>
          <p:cNvSpPr/>
          <p:nvPr/>
        </p:nvSpPr>
        <p:spPr>
          <a:xfrm>
            <a:off x="2159743" y="4287530"/>
            <a:ext cx="996844" cy="1146982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registry</a:t>
            </a:r>
            <a:endParaRPr lang="en-US" dirty="0"/>
          </a:p>
        </p:txBody>
      </p:sp>
      <p:sp>
        <p:nvSpPr>
          <p:cNvPr id="8" name="Extract 7"/>
          <p:cNvSpPr/>
          <p:nvPr/>
        </p:nvSpPr>
        <p:spPr>
          <a:xfrm>
            <a:off x="6226863" y="2845738"/>
            <a:ext cx="1638649" cy="1256218"/>
          </a:xfrm>
          <a:prstGeom prst="flowChartExtra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registrar</a:t>
            </a:r>
            <a:endParaRPr lang="en-US" sz="1200" dirty="0"/>
          </a:p>
        </p:txBody>
      </p:sp>
      <p:sp>
        <p:nvSpPr>
          <p:cNvPr id="9" name="Alternate Process 8"/>
          <p:cNvSpPr/>
          <p:nvPr/>
        </p:nvSpPr>
        <p:spPr>
          <a:xfrm>
            <a:off x="6426490" y="4647092"/>
            <a:ext cx="1242643" cy="92851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# assignee</a:t>
            </a:r>
            <a:endParaRPr lang="en-US" sz="1600" dirty="0"/>
          </a:p>
        </p:txBody>
      </p:sp>
      <p:cxnSp>
        <p:nvCxnSpPr>
          <p:cNvPr id="12" name="Straight Arrow Connector 11"/>
          <p:cNvCxnSpPr>
            <a:stCxn id="4" idx="1"/>
            <a:endCxn id="6" idx="2"/>
          </p:cNvCxnSpPr>
          <p:nvPr/>
        </p:nvCxnSpPr>
        <p:spPr>
          <a:xfrm flipV="1">
            <a:off x="1099259" y="2097491"/>
            <a:ext cx="1060484" cy="838239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4"/>
            <a:endCxn id="5" idx="1"/>
          </p:cNvCxnSpPr>
          <p:nvPr/>
        </p:nvCxnSpPr>
        <p:spPr>
          <a:xfrm>
            <a:off x="3156587" y="2097491"/>
            <a:ext cx="1030984" cy="824585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" idx="3"/>
            <a:endCxn id="7" idx="2"/>
          </p:cNvCxnSpPr>
          <p:nvPr/>
        </p:nvCxnSpPr>
        <p:spPr>
          <a:xfrm>
            <a:off x="1099259" y="4082712"/>
            <a:ext cx="1060484" cy="778309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4"/>
            <a:endCxn id="5" idx="3"/>
          </p:cNvCxnSpPr>
          <p:nvPr/>
        </p:nvCxnSpPr>
        <p:spPr>
          <a:xfrm flipV="1">
            <a:off x="3156587" y="4069058"/>
            <a:ext cx="1030984" cy="791963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1"/>
            <a:endCxn id="6" idx="3"/>
          </p:cNvCxnSpPr>
          <p:nvPr/>
        </p:nvCxnSpPr>
        <p:spPr>
          <a:xfrm flipV="1">
            <a:off x="2658165" y="2670982"/>
            <a:ext cx="0" cy="1616548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4"/>
            <a:endCxn id="5" idx="2"/>
          </p:cNvCxnSpPr>
          <p:nvPr/>
        </p:nvCxnSpPr>
        <p:spPr>
          <a:xfrm flipV="1">
            <a:off x="1597681" y="3495567"/>
            <a:ext cx="2091468" cy="13654"/>
          </a:xfrm>
          <a:prstGeom prst="straightConnector1">
            <a:avLst/>
          </a:prstGeom>
          <a:ln w="57150" cmpd="sng">
            <a:solidFill>
              <a:srgbClr val="008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 descr="BU0094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14" y="1310837"/>
            <a:ext cx="973845" cy="1246521"/>
          </a:xfrm>
          <a:prstGeom prst="rect">
            <a:avLst/>
          </a:prstGeom>
        </p:spPr>
      </p:pic>
      <p:cxnSp>
        <p:nvCxnSpPr>
          <p:cNvPr id="32" name="Straight Arrow Connector 31"/>
          <p:cNvCxnSpPr>
            <a:stCxn id="30" idx="3"/>
          </p:cNvCxnSpPr>
          <p:nvPr/>
        </p:nvCxnSpPr>
        <p:spPr>
          <a:xfrm flipV="1">
            <a:off x="1087759" y="1897983"/>
            <a:ext cx="1071984" cy="36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087759" y="1332836"/>
            <a:ext cx="800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</a:t>
            </a:r>
          </a:p>
          <a:p>
            <a:r>
              <a:rPr lang="en-US" dirty="0" smtClean="0"/>
              <a:t>time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5" idx="4"/>
            <a:endCxn id="8" idx="1"/>
          </p:cNvCxnSpPr>
          <p:nvPr/>
        </p:nvCxnSpPr>
        <p:spPr>
          <a:xfrm flipV="1">
            <a:off x="4685993" y="3473847"/>
            <a:ext cx="1950532" cy="217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885" y="5708365"/>
            <a:ext cx="1027136" cy="1027136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8" idx="2"/>
            <a:endCxn id="9" idx="0"/>
          </p:cNvCxnSpPr>
          <p:nvPr/>
        </p:nvCxnSpPr>
        <p:spPr>
          <a:xfrm>
            <a:off x="7046188" y="4101956"/>
            <a:ext cx="1624" cy="54513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87571" y="1799293"/>
            <a:ext cx="468792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assumed to be cooperative</a:t>
            </a:r>
          </a:p>
          <a:p>
            <a:r>
              <a:rPr lang="en-US" dirty="0" smtClean="0"/>
              <a:t>example: TV whitespace DB, </a:t>
            </a:r>
            <a:r>
              <a:rPr lang="en-US" dirty="0" err="1" smtClean="0"/>
              <a:t>LoST</a:t>
            </a:r>
            <a:r>
              <a:rPr lang="en-US" dirty="0" smtClean="0"/>
              <a:t> (NG911)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interactions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16</a:t>
            </a:fld>
            <a:endParaRPr lang="en-US"/>
          </a:p>
        </p:txBody>
      </p:sp>
      <p:sp>
        <p:nvSpPr>
          <p:cNvPr id="7" name="Extract 6"/>
          <p:cNvSpPr/>
          <p:nvPr/>
        </p:nvSpPr>
        <p:spPr>
          <a:xfrm>
            <a:off x="4208138" y="1889710"/>
            <a:ext cx="1092432" cy="1317197"/>
          </a:xfrm>
          <a:prstGeom prst="flowChartExtra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 smtClean="0"/>
              <a:t>registrar</a:t>
            </a:r>
            <a:endParaRPr lang="en-US" sz="1200" dirty="0"/>
          </a:p>
        </p:txBody>
      </p:sp>
      <p:sp>
        <p:nvSpPr>
          <p:cNvPr id="8" name="Magnetic Disk 7"/>
          <p:cNvSpPr/>
          <p:nvPr/>
        </p:nvSpPr>
        <p:spPr>
          <a:xfrm>
            <a:off x="7689956" y="1985850"/>
            <a:ext cx="996844" cy="1146982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registry</a:t>
            </a:r>
            <a:endParaRPr lang="en-US" dirty="0"/>
          </a:p>
        </p:txBody>
      </p:sp>
      <p:sp>
        <p:nvSpPr>
          <p:cNvPr id="9" name="Alternate Process 8"/>
          <p:cNvSpPr/>
          <p:nvPr/>
        </p:nvSpPr>
        <p:spPr>
          <a:xfrm>
            <a:off x="678323" y="2095716"/>
            <a:ext cx="1242642" cy="92851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# assignee</a:t>
            </a:r>
            <a:endParaRPr lang="en-US" sz="1600" dirty="0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81" y="5611554"/>
            <a:ext cx="938212" cy="852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60" descr="invento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535" y="3754454"/>
            <a:ext cx="1300930" cy="90523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92985" y="4174049"/>
            <a:ext cx="67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13" name="Oval Callout 12"/>
          <p:cNvSpPr/>
          <p:nvPr/>
        </p:nvSpPr>
        <p:spPr>
          <a:xfrm>
            <a:off x="817825" y="3371719"/>
            <a:ext cx="1327762" cy="814906"/>
          </a:xfrm>
          <a:prstGeom prst="wedgeEllipseCallout">
            <a:avLst>
              <a:gd name="adj1" fmla="val 105318"/>
              <a:gd name="adj2" fmla="val 4242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public or private</a:t>
            </a:r>
            <a:endParaRPr lang="en-US" sz="1400" dirty="0"/>
          </a:p>
        </p:txBody>
      </p:sp>
      <p:cxnSp>
        <p:nvCxnSpPr>
          <p:cNvPr id="15" name="Elbow Connector 14"/>
          <p:cNvCxnSpPr/>
          <p:nvPr/>
        </p:nvCxnSpPr>
        <p:spPr>
          <a:xfrm rot="5400000" flipH="1" flipV="1">
            <a:off x="2405020" y="4854994"/>
            <a:ext cx="1233654" cy="814304"/>
          </a:xfrm>
          <a:prstGeom prst="bentConnector3">
            <a:avLst>
              <a:gd name="adj1" fmla="val 83"/>
            </a:avLst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66830" y="4878377"/>
            <a:ext cx="210826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number </a:t>
            </a:r>
            <a:r>
              <a:rPr lang="en-US" dirty="0" smtClean="0">
                <a:sym typeface="Wingdings"/>
              </a:rPr>
              <a:t> NAPTR</a:t>
            </a:r>
            <a:endParaRPr lang="en-US" dirty="0"/>
          </a:p>
        </p:txBody>
      </p:sp>
      <p:cxnSp>
        <p:nvCxnSpPr>
          <p:cNvPr id="18" name="Elbow Connector 17"/>
          <p:cNvCxnSpPr>
            <a:stCxn id="10" idx="3"/>
            <a:endCxn id="7" idx="2"/>
          </p:cNvCxnSpPr>
          <p:nvPr/>
        </p:nvCxnSpPr>
        <p:spPr>
          <a:xfrm flipV="1">
            <a:off x="2614693" y="3206907"/>
            <a:ext cx="2139661" cy="2830891"/>
          </a:xfrm>
          <a:prstGeom prst="bentConnector2">
            <a:avLst/>
          </a:prstGeom>
          <a:ln w="38100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729570" y="6094709"/>
            <a:ext cx="3721091" cy="369332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2F2F2"/>
                </a:solidFill>
              </a:rPr>
              <a:t>number</a:t>
            </a:r>
            <a:r>
              <a:rPr lang="en-US" dirty="0">
                <a:solidFill>
                  <a:srgbClr val="F2F2F2"/>
                </a:solidFill>
              </a:rPr>
              <a:t> +</a:t>
            </a:r>
            <a:r>
              <a:rPr lang="en-US" dirty="0" smtClean="0">
                <a:solidFill>
                  <a:srgbClr val="F2F2F2"/>
                </a:solidFill>
              </a:rPr>
              <a:t> credentials </a:t>
            </a:r>
            <a:r>
              <a:rPr lang="en-US" dirty="0" smtClean="0">
                <a:solidFill>
                  <a:srgbClr val="F2F2F2"/>
                </a:solidFill>
                <a:sym typeface="Wingdings"/>
              </a:rPr>
              <a:t> properties</a:t>
            </a:r>
            <a:endParaRPr lang="en-US" dirty="0">
              <a:solidFill>
                <a:srgbClr val="F2F2F2"/>
              </a:solidFill>
            </a:endParaRPr>
          </a:p>
        </p:txBody>
      </p:sp>
      <p:sp>
        <p:nvSpPr>
          <p:cNvPr id="20" name="Dodecagon 19"/>
          <p:cNvSpPr/>
          <p:nvPr/>
        </p:nvSpPr>
        <p:spPr>
          <a:xfrm>
            <a:off x="4335820" y="3469687"/>
            <a:ext cx="837068" cy="871731"/>
          </a:xfrm>
          <a:prstGeom prst="dodecagon">
            <a:avLst/>
          </a:prstGeom>
          <a:solidFill>
            <a:srgbClr val="3366FF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HTTP + JSON</a:t>
            </a:r>
            <a:endParaRPr lang="en-US" sz="1200" dirty="0"/>
          </a:p>
        </p:txBody>
      </p:sp>
      <p:sp>
        <p:nvSpPr>
          <p:cNvPr id="21" name="Dodecagon 20"/>
          <p:cNvSpPr/>
          <p:nvPr/>
        </p:nvSpPr>
        <p:spPr>
          <a:xfrm>
            <a:off x="3123422" y="5063043"/>
            <a:ext cx="611156" cy="515722"/>
          </a:xfrm>
          <a:prstGeom prst="dodecago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DNS</a:t>
            </a:r>
            <a:endParaRPr lang="en-US" sz="1000" dirty="0"/>
          </a:p>
        </p:txBody>
      </p:sp>
      <p:cxnSp>
        <p:nvCxnSpPr>
          <p:cNvPr id="33" name="Straight Arrow Connector 32"/>
          <p:cNvCxnSpPr>
            <a:stCxn id="7" idx="3"/>
            <a:endCxn id="8" idx="2"/>
          </p:cNvCxnSpPr>
          <p:nvPr/>
        </p:nvCxnSpPr>
        <p:spPr>
          <a:xfrm>
            <a:off x="5027462" y="2548309"/>
            <a:ext cx="2662494" cy="11032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Dodecagon 33"/>
          <p:cNvSpPr/>
          <p:nvPr/>
        </p:nvSpPr>
        <p:spPr>
          <a:xfrm>
            <a:off x="6143019" y="2290448"/>
            <a:ext cx="611156" cy="515722"/>
          </a:xfrm>
          <a:prstGeom prst="dodecagon">
            <a:avLst/>
          </a:prstGeom>
          <a:solidFill>
            <a:srgbClr val="CCFF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EPP?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6" name="Straight Arrow Connector 35"/>
          <p:cNvCxnSpPr>
            <a:stCxn id="9" idx="3"/>
            <a:endCxn id="7" idx="1"/>
          </p:cNvCxnSpPr>
          <p:nvPr/>
        </p:nvCxnSpPr>
        <p:spPr>
          <a:xfrm flipV="1">
            <a:off x="1920965" y="2548309"/>
            <a:ext cx="2560281" cy="11662"/>
          </a:xfrm>
          <a:prstGeom prst="straightConnector1">
            <a:avLst/>
          </a:prstGeom>
          <a:ln w="38100" cmpd="sng">
            <a:solidFill>
              <a:schemeClr val="tx2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Dodecagon 36"/>
          <p:cNvSpPr/>
          <p:nvPr/>
        </p:nvSpPr>
        <p:spPr>
          <a:xfrm>
            <a:off x="2933302" y="2302110"/>
            <a:ext cx="611156" cy="515722"/>
          </a:xfrm>
          <a:prstGeom prst="dodecagon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EPP?</a:t>
            </a: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91038" y="2877290"/>
            <a:ext cx="967219" cy="175432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create</a:t>
            </a:r>
          </a:p>
          <a:p>
            <a:r>
              <a:rPr lang="en-US" dirty="0" smtClean="0"/>
              <a:t>delete</a:t>
            </a:r>
          </a:p>
          <a:p>
            <a:r>
              <a:rPr lang="en-US" dirty="0" smtClean="0"/>
              <a:t>transfer</a:t>
            </a:r>
          </a:p>
          <a:p>
            <a:r>
              <a:rPr lang="en-US" dirty="0" smtClean="0"/>
              <a:t>update</a:t>
            </a:r>
          </a:p>
          <a:p>
            <a:r>
              <a:rPr lang="en-US" dirty="0" smtClean="0"/>
              <a:t>renew</a:t>
            </a:r>
          </a:p>
          <a:p>
            <a:r>
              <a:rPr lang="en-US" dirty="0" smtClean="0"/>
              <a:t>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52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46100" y="1710310"/>
            <a:ext cx="1346200" cy="2133600"/>
          </a:xfrm>
          <a:prstGeom prst="roundRect">
            <a:avLst/>
          </a:prstGeom>
          <a:solidFill>
            <a:schemeClr val="accent3">
              <a:lumMod val="6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Validation: assignment with delegation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BF360-D306-6F45-8374-BC269AE4187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70" y="2854393"/>
            <a:ext cx="839670" cy="4367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170" y="1851093"/>
            <a:ext cx="839670" cy="436729"/>
          </a:xfrm>
          <a:prstGeom prst="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7" name="TextBox 6"/>
          <p:cNvSpPr txBox="1"/>
          <p:nvPr/>
        </p:nvSpPr>
        <p:spPr>
          <a:xfrm>
            <a:off x="685800" y="3272410"/>
            <a:ext cx="992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public key</a:t>
            </a:r>
          </a:p>
          <a:p>
            <a:r>
              <a:rPr lang="en-US" sz="1400" dirty="0" smtClean="0">
                <a:solidFill>
                  <a:srgbClr val="FFFF00"/>
                </a:solidFill>
              </a:rPr>
              <a:t>PuK</a:t>
            </a:r>
            <a:r>
              <a:rPr lang="en-US" sz="1400" baseline="-25000" dirty="0" smtClean="0">
                <a:solidFill>
                  <a:srgbClr val="FFFF00"/>
                </a:solidFill>
              </a:rPr>
              <a:t>1</a:t>
            </a:r>
            <a:endParaRPr lang="en-US" sz="1400" baseline="-250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300" y="2370710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E9ECEB"/>
                </a:solidFill>
              </a:rPr>
              <a:t>private key</a:t>
            </a:r>
            <a:endParaRPr lang="en-US" sz="1400" dirty="0">
              <a:solidFill>
                <a:srgbClr val="E9ECEB"/>
              </a:solidFill>
            </a:endParaRPr>
          </a:p>
        </p:txBody>
      </p:sp>
      <p:sp>
        <p:nvSpPr>
          <p:cNvPr id="10" name="Predefined Process 9"/>
          <p:cNvSpPr/>
          <p:nvPr/>
        </p:nvSpPr>
        <p:spPr>
          <a:xfrm>
            <a:off x="3263900" y="2053210"/>
            <a:ext cx="1117600" cy="13589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web</a:t>
            </a:r>
          </a:p>
          <a:p>
            <a:pPr algn="ctr"/>
            <a:r>
              <a:rPr lang="en-US" sz="1600" dirty="0" smtClean="0"/>
              <a:t>service</a:t>
            </a:r>
            <a:endParaRPr lang="en-US" sz="1600" dirty="0"/>
          </a:p>
        </p:txBody>
      </p:sp>
      <p:sp>
        <p:nvSpPr>
          <p:cNvPr id="11" name="Predefined Process 10"/>
          <p:cNvSpPr/>
          <p:nvPr/>
        </p:nvSpPr>
        <p:spPr>
          <a:xfrm>
            <a:off x="5702300" y="2065910"/>
            <a:ext cx="1117600" cy="1358900"/>
          </a:xfrm>
          <a:prstGeom prst="flowChartPredefined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web</a:t>
            </a:r>
          </a:p>
          <a:p>
            <a:pPr algn="ctr"/>
            <a:r>
              <a:rPr lang="en-US" sz="1600" dirty="0" smtClean="0"/>
              <a:t>service</a:t>
            </a:r>
            <a:endParaRPr lang="en-US" sz="1600" dirty="0"/>
          </a:p>
        </p:txBody>
      </p:sp>
      <p:sp>
        <p:nvSpPr>
          <p:cNvPr id="12" name="Right Arrow 11"/>
          <p:cNvSpPr/>
          <p:nvPr/>
        </p:nvSpPr>
        <p:spPr>
          <a:xfrm>
            <a:off x="1917700" y="2599310"/>
            <a:ext cx="1346200" cy="210819"/>
          </a:xfrm>
          <a:prstGeom prst="rightArrow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1" y="3932810"/>
            <a:ext cx="19685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Customer generates key pair, doesn’t share private key with anyone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73400" y="3729610"/>
            <a:ext cx="1701799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Reseller authenticates</a:t>
            </a:r>
          </a:p>
          <a:p>
            <a:r>
              <a:rPr lang="en-US" sz="1200" dirty="0" smtClean="0"/>
              <a:t>Customer using normal </a:t>
            </a:r>
            <a:r>
              <a:rPr lang="en-US" sz="1200" dirty="0" err="1" smtClean="0"/>
              <a:t>auth</a:t>
            </a:r>
            <a:r>
              <a:rPr lang="en-US" sz="1200" dirty="0" smtClean="0"/>
              <a:t> (cert, HTTP Basic, API key, …)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2014218" y="2248791"/>
            <a:ext cx="1122682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{1544, PuK</a:t>
            </a:r>
            <a:r>
              <a:rPr lang="en-US" sz="1200" baseline="-25000" dirty="0" smtClean="0">
                <a:solidFill>
                  <a:srgbClr val="FFFF00"/>
                </a:solidFill>
              </a:rPr>
              <a:t>1, </a:t>
            </a:r>
            <a:r>
              <a:rPr lang="en-US" sz="1200" dirty="0" err="1" smtClean="0">
                <a:solidFill>
                  <a:srgbClr val="FFFF00"/>
                </a:solidFill>
              </a:rPr>
              <a:t>gov</a:t>
            </a:r>
            <a:r>
              <a:rPr lang="en-US" sz="1200" dirty="0" smtClean="0">
                <a:solidFill>
                  <a:srgbClr val="FFFF00"/>
                </a:solidFill>
              </a:rPr>
              <a:t>}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4419600" y="2650110"/>
            <a:ext cx="1346200" cy="210819"/>
          </a:xfrm>
          <a:prstGeom prst="rightArrow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0" descr="inventor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62668" y="3754454"/>
            <a:ext cx="1300930" cy="905230"/>
          </a:xfrm>
          <a:prstGeom prst="rect">
            <a:avLst/>
          </a:prstGeom>
          <a:noFill/>
        </p:spPr>
      </p:pic>
      <p:sp>
        <p:nvSpPr>
          <p:cNvPr id="22" name="Bent Arrow 21"/>
          <p:cNvSpPr/>
          <p:nvPr/>
        </p:nvSpPr>
        <p:spPr>
          <a:xfrm rot="5400000">
            <a:off x="7010400" y="2535810"/>
            <a:ext cx="1028700" cy="1358900"/>
          </a:xfrm>
          <a:prstGeom prst="bentArrow">
            <a:avLst>
              <a:gd name="adj1" fmla="val 14189"/>
              <a:gd name="adj2" fmla="val 25000"/>
              <a:gd name="adj3" fmla="val 25000"/>
              <a:gd name="adj4" fmla="val 43750"/>
            </a:avLst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08600" y="3729610"/>
            <a:ext cx="1701799" cy="2769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same for carrier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13100" y="1545210"/>
            <a:ext cx="1313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Reseller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715000" y="1570610"/>
            <a:ext cx="1125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Carrier</a:t>
            </a:r>
            <a:endParaRPr lang="en-US" dirty="0"/>
          </a:p>
        </p:txBody>
      </p:sp>
      <p:graphicFrame>
        <p:nvGraphicFramePr>
          <p:cNvPr id="26" name="Tab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58841"/>
              </p:ext>
            </p:extLst>
          </p:nvPr>
        </p:nvGraphicFramePr>
        <p:xfrm>
          <a:off x="5562599" y="4707510"/>
          <a:ext cx="3340101" cy="1107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11951"/>
                <a:gridCol w="814075"/>
                <a:gridCol w="814075"/>
              </a:tblGrid>
              <a:tr h="294640"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202 418 1544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PuK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.</a:t>
                      </a:r>
                      <a:r>
                        <a:rPr lang="en-US" baseline="0" dirty="0" err="1" smtClean="0"/>
                        <a:t>gov</a:t>
                      </a:r>
                      <a:endParaRPr lang="en-US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212</a:t>
                      </a:r>
                      <a:r>
                        <a:rPr lang="en-US" baseline="0" dirty="0" smtClean="0"/>
                        <a:t> 939 7042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PuK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.</a:t>
                      </a:r>
                      <a:r>
                        <a:rPr lang="en-US" baseline="0" dirty="0" err="1" smtClean="0"/>
                        <a:t>edu</a:t>
                      </a:r>
                      <a:endParaRPr lang="en-US" baseline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 flipH="1">
            <a:off x="4503418" y="2299591"/>
            <a:ext cx="1122682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{1544, PuK</a:t>
            </a:r>
            <a:r>
              <a:rPr lang="en-US" sz="1200" baseline="-25000" dirty="0" smtClean="0">
                <a:solidFill>
                  <a:srgbClr val="FFFF00"/>
                </a:solidFill>
              </a:rPr>
              <a:t>1, </a:t>
            </a:r>
            <a:r>
              <a:rPr lang="en-US" sz="1200" dirty="0" err="1" smtClean="0">
                <a:solidFill>
                  <a:srgbClr val="FFFF00"/>
                </a:solidFill>
              </a:rPr>
              <a:t>gov</a:t>
            </a:r>
            <a:r>
              <a:rPr lang="en-US" sz="1200" dirty="0" smtClean="0">
                <a:solidFill>
                  <a:srgbClr val="FFFF00"/>
                </a:solidFill>
              </a:rPr>
              <a:t>}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flipH="1">
            <a:off x="6916418" y="2312291"/>
            <a:ext cx="1122682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00"/>
                </a:solidFill>
              </a:rPr>
              <a:t>{1544, PuK</a:t>
            </a:r>
            <a:r>
              <a:rPr lang="en-US" sz="1200" baseline="-25000" dirty="0" smtClean="0">
                <a:solidFill>
                  <a:srgbClr val="FFFF00"/>
                </a:solidFill>
              </a:rPr>
              <a:t>1, </a:t>
            </a:r>
            <a:r>
              <a:rPr lang="en-US" sz="1200" dirty="0" err="1" smtClean="0">
                <a:solidFill>
                  <a:srgbClr val="FFFF00"/>
                </a:solidFill>
              </a:rPr>
              <a:t>gov</a:t>
            </a:r>
            <a:r>
              <a:rPr lang="en-US" sz="1200" dirty="0" smtClean="0">
                <a:solidFill>
                  <a:srgbClr val="FFFF00"/>
                </a:solidFill>
              </a:rPr>
              <a:t>}</a:t>
            </a:r>
            <a:endParaRPr lang="en-US" sz="1200" dirty="0">
              <a:solidFill>
                <a:srgbClr val="FFFF00"/>
              </a:solidFill>
            </a:endParaRPr>
          </a:p>
        </p:txBody>
      </p:sp>
      <p:sp>
        <p:nvSpPr>
          <p:cNvPr id="29" name="Cloud 28"/>
          <p:cNvSpPr/>
          <p:nvPr/>
        </p:nvSpPr>
        <p:spPr>
          <a:xfrm>
            <a:off x="1054100" y="5520310"/>
            <a:ext cx="3086100" cy="91440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0000"/>
                </a:solidFill>
              </a:rPr>
              <a:t>similar for certificate </a:t>
            </a:r>
            <a:r>
              <a:rPr lang="en-US" sz="1800" dirty="0" smtClean="0">
                <a:solidFill>
                  <a:srgbClr val="FF0000"/>
                </a:solidFill>
                <a:sym typeface="Wingdings"/>
              </a:rPr>
              <a:t> CSR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43800" y="4209809"/>
            <a:ext cx="94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4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 granularity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(1) Single record for each number</a:t>
            </a:r>
          </a:p>
          <a:p>
            <a:r>
              <a:rPr lang="en-US" dirty="0" smtClean="0"/>
              <a:t>(2) Split records by</a:t>
            </a:r>
          </a:p>
          <a:p>
            <a:pPr lvl="1"/>
            <a:r>
              <a:rPr lang="en-US" dirty="0" smtClean="0"/>
              <a:t>geography </a:t>
            </a:r>
            <a:r>
              <a:rPr lang="en-US" dirty="0" smtClean="0">
                <a:sym typeface="Wingdings"/>
              </a:rPr>
              <a:t> separate carrier by NPA or geographic region?</a:t>
            </a:r>
          </a:p>
          <a:p>
            <a:pPr lvl="2"/>
            <a:r>
              <a:rPr lang="en-US" dirty="0" smtClean="0">
                <a:sym typeface="Wingdings"/>
              </a:rPr>
              <a:t>allow geographic splitting of 800#</a:t>
            </a:r>
          </a:p>
          <a:p>
            <a:pPr lvl="1"/>
            <a:r>
              <a:rPr lang="en-US" dirty="0" smtClean="0">
                <a:sym typeface="Wingdings"/>
              </a:rPr>
              <a:t>media  separate carriers for audio, video, text, …</a:t>
            </a:r>
          </a:p>
          <a:p>
            <a:r>
              <a:rPr lang="en-US" dirty="0" smtClean="0">
                <a:sym typeface="Wingdings"/>
              </a:rPr>
              <a:t>(3) Others?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meta-data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322461"/>
              </p:ext>
            </p:extLst>
          </p:nvPr>
        </p:nvGraphicFramePr>
        <p:xfrm>
          <a:off x="1360135" y="2134346"/>
          <a:ext cx="6096000" cy="35052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element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E.164</a:t>
                      </a:r>
                      <a:r>
                        <a:rPr lang="en-US" baseline="0" dirty="0" smtClean="0"/>
                        <a:t>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key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several for different media &amp; geographic</a:t>
                      </a:r>
                      <a:r>
                        <a:rPr lang="en-US" baseline="0" dirty="0" smtClean="0"/>
                        <a:t> scope?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Expiration</a:t>
                      </a:r>
                      <a:r>
                        <a:rPr lang="en-US" baseline="0" dirty="0" smtClean="0"/>
                        <a:t> 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</a:t>
                      </a:r>
                      <a:r>
                        <a:rPr lang="en-US" baseline="0" dirty="0" smtClean="0"/>
                        <a:t> records expire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Public key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 STIR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whois</a:t>
                      </a:r>
                      <a:r>
                        <a:rPr lang="en-US" dirty="0" smtClean="0"/>
                        <a:t> record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similar</a:t>
                      </a:r>
                      <a:r>
                        <a:rPr lang="en-US" baseline="0" dirty="0" smtClean="0"/>
                        <a:t> to domain name?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Log</a:t>
                      </a:r>
                      <a:r>
                        <a:rPr lang="en-US" baseline="0" dirty="0" smtClean="0"/>
                        <a:t> entries (who, what, when)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need</a:t>
                      </a:r>
                      <a:r>
                        <a:rPr lang="en-US" baseline="0" dirty="0" smtClean="0"/>
                        <a:t> to be visible?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0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Meta-assumptions</a:t>
            </a:r>
          </a:p>
          <a:p>
            <a:r>
              <a:rPr lang="en-US" dirty="0" smtClean="0"/>
              <a:t>Architecture</a:t>
            </a:r>
          </a:p>
          <a:p>
            <a:r>
              <a:rPr lang="en-US" dirty="0" smtClean="0"/>
              <a:t>Data</a:t>
            </a:r>
          </a:p>
          <a:p>
            <a:r>
              <a:rPr lang="en-US" dirty="0" smtClean="0"/>
              <a:t>Operations</a:t>
            </a:r>
          </a:p>
          <a:p>
            <a:r>
              <a:rPr lang="en-US" dirty="0" err="1" smtClean="0"/>
              <a:t>Testbed</a:t>
            </a:r>
            <a:r>
              <a:rPr lang="en-US" smtClean="0"/>
              <a:t> structure &amp; logistics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Whois</a:t>
            </a:r>
            <a:r>
              <a:rPr lang="en-US" dirty="0" smtClean="0"/>
              <a:t> 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8770" cy="4876800"/>
          </a:xfrm>
        </p:spPr>
        <p:txBody>
          <a:bodyPr/>
          <a:lstStyle/>
          <a:p>
            <a:r>
              <a:rPr lang="en-US" dirty="0" smtClean="0"/>
              <a:t>Domain names</a:t>
            </a:r>
          </a:p>
          <a:p>
            <a:pPr lvl="1"/>
            <a:r>
              <a:rPr lang="en-US" dirty="0" smtClean="0"/>
              <a:t>creation, expiration dates</a:t>
            </a:r>
          </a:p>
          <a:p>
            <a:r>
              <a:rPr lang="en-US" dirty="0" smtClean="0"/>
              <a:t>Registrant (assignee) information</a:t>
            </a:r>
          </a:p>
          <a:p>
            <a:r>
              <a:rPr lang="en-US" dirty="0" smtClean="0"/>
              <a:t>Contacts: tech, billing, admin</a:t>
            </a:r>
          </a:p>
          <a:p>
            <a:r>
              <a:rPr lang="en-US" dirty="0" smtClean="0"/>
              <a:t>Name server information </a:t>
            </a:r>
            <a:r>
              <a:rPr lang="en-US" dirty="0" smtClean="0">
                <a:sym typeface="Wingdings"/>
              </a:rPr>
              <a:t> NS record</a:t>
            </a:r>
          </a:p>
          <a:p>
            <a:r>
              <a:rPr lang="en-US" dirty="0" smtClean="0">
                <a:sym typeface="Wingdings"/>
              </a:rPr>
              <a:t>Currently, retrieved by simple TCP request  WEIRDS</a:t>
            </a:r>
          </a:p>
          <a:p>
            <a:pPr lvl="1"/>
            <a:r>
              <a:rPr lang="en-US" dirty="0" err="1" smtClean="0">
                <a:sym typeface="Wingdings"/>
              </a:rPr>
              <a:t>RESTful</a:t>
            </a:r>
            <a:r>
              <a:rPr lang="en-US" dirty="0" smtClean="0">
                <a:sym typeface="Wingdings"/>
              </a:rPr>
              <a:t> + XML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074" y="635045"/>
            <a:ext cx="4091926" cy="5626398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0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ops: 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EPP operations (RFC 5730, 5731)</a:t>
            </a:r>
          </a:p>
          <a:p>
            <a:pPr lvl="1"/>
            <a:r>
              <a:rPr lang="en-US" dirty="0" smtClean="0"/>
              <a:t>ENUM: RFC 4114</a:t>
            </a:r>
          </a:p>
          <a:p>
            <a:pPr lvl="1"/>
            <a:r>
              <a:rPr lang="en-US" dirty="0" smtClean="0"/>
              <a:t>separate “contact” definition</a:t>
            </a:r>
          </a:p>
          <a:p>
            <a:r>
              <a:rPr lang="en-US" dirty="0" smtClean="0"/>
              <a:t>EPP operations</a:t>
            </a:r>
          </a:p>
          <a:p>
            <a:pPr lvl="1"/>
            <a:r>
              <a:rPr lang="en-US" dirty="0" smtClean="0"/>
              <a:t>session </a:t>
            </a:r>
            <a:r>
              <a:rPr lang="en-US" b="1" dirty="0" smtClean="0">
                <a:latin typeface="American Typewriter"/>
                <a:cs typeface="American Typewriter"/>
              </a:rPr>
              <a:t>&lt;login&gt;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b="1" dirty="0" smtClean="0">
                <a:latin typeface="American Typewriter"/>
                <a:cs typeface="American Typewriter"/>
              </a:rPr>
              <a:t>&lt;logout&gt;</a:t>
            </a:r>
          </a:p>
          <a:p>
            <a:pPr lvl="1"/>
            <a:r>
              <a:rPr lang="en-US" dirty="0" smtClean="0"/>
              <a:t>query </a:t>
            </a:r>
            <a:r>
              <a:rPr lang="en-US" b="1" dirty="0" smtClean="0">
                <a:latin typeface="American Typewriter"/>
                <a:cs typeface="American Typewriter"/>
              </a:rPr>
              <a:t>&lt;check&gt;, &lt;info&gt;, &lt;poll&gt;, &lt;transfer&gt;</a:t>
            </a:r>
          </a:p>
          <a:p>
            <a:pPr lvl="1"/>
            <a:r>
              <a:rPr lang="en-US" dirty="0" smtClean="0"/>
              <a:t>object </a:t>
            </a:r>
            <a:r>
              <a:rPr lang="en-US" b="1" dirty="0" smtClean="0">
                <a:latin typeface="American Typewriter"/>
                <a:cs typeface="American Typewriter"/>
              </a:rPr>
              <a:t>&lt;create&gt;, &lt;delete&gt;, &lt;renew&gt;, &lt;transfer&gt;, &lt;update&gt;</a:t>
            </a:r>
          </a:p>
          <a:p>
            <a:r>
              <a:rPr lang="en-US" dirty="0" smtClean="0"/>
              <a:t>Additional authorization via HTTPS client certs or similar?</a:t>
            </a:r>
          </a:p>
          <a:p>
            <a:r>
              <a:rPr lang="en-US" i="1" dirty="0" smtClean="0"/>
              <a:t>Is EPP sufficient as-is, extensible enough or structurally deficient?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porting models: token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34290" cy="4876800"/>
          </a:xfrm>
        </p:spPr>
        <p:txBody>
          <a:bodyPr/>
          <a:lstStyle/>
          <a:p>
            <a:r>
              <a:rPr lang="en-US" dirty="0" smtClean="0"/>
              <a:t>Porting:</a:t>
            </a:r>
          </a:p>
          <a:p>
            <a:pPr lvl="1"/>
            <a:r>
              <a:rPr lang="en-US" i="1" dirty="0" smtClean="0"/>
              <a:t>registrar 1 </a:t>
            </a:r>
            <a:r>
              <a:rPr lang="en-US" i="1" dirty="0" smtClean="0">
                <a:sym typeface="Wingdings"/>
              </a:rPr>
              <a:t> registrar 2</a:t>
            </a:r>
          </a:p>
          <a:p>
            <a:pPr lvl="1"/>
            <a:r>
              <a:rPr lang="en-US" i="1" dirty="0" smtClean="0">
                <a:sym typeface="Wingdings"/>
              </a:rPr>
              <a:t>provider 1  provider 2 </a:t>
            </a:r>
            <a:r>
              <a:rPr lang="en-US" dirty="0" smtClean="0">
                <a:sym typeface="Wingdings"/>
              </a:rPr>
              <a:t>(in EPP, that’s an </a:t>
            </a:r>
            <a:r>
              <a:rPr lang="en-US" b="1" dirty="0" smtClean="0">
                <a:latin typeface="American Typewriter"/>
                <a:cs typeface="American Typewriter"/>
                <a:sym typeface="Wingdings"/>
              </a:rPr>
              <a:t>&lt;update&gt;</a:t>
            </a:r>
            <a:r>
              <a:rPr lang="en-US" dirty="0" smtClean="0">
                <a:sym typeface="Wingdings"/>
              </a:rPr>
              <a:t>)</a:t>
            </a:r>
            <a:endParaRPr lang="en-US" dirty="0" smtClean="0"/>
          </a:p>
          <a:p>
            <a:r>
              <a:rPr lang="en-US" dirty="0" smtClean="0"/>
              <a:t>Token model (“</a:t>
            </a:r>
            <a:r>
              <a:rPr lang="en-US" dirty="0" err="1" smtClean="0"/>
              <a:t>AuthInfo</a:t>
            </a:r>
            <a:r>
              <a:rPr lang="en-US" dirty="0" smtClean="0"/>
              <a:t>” in EPP)</a:t>
            </a:r>
          </a:p>
          <a:p>
            <a:pPr lvl="1"/>
            <a:r>
              <a:rPr lang="en-US" dirty="0" smtClean="0"/>
              <a:t>current registrar provides secret token to assignee</a:t>
            </a:r>
          </a:p>
          <a:p>
            <a:pPr lvl="1"/>
            <a:r>
              <a:rPr lang="en-US" dirty="0" smtClean="0"/>
              <a:t>assignee provides token to gaining registrar/carrier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22</a:t>
            </a:fld>
            <a:endParaRPr lang="en-US"/>
          </a:p>
        </p:txBody>
      </p:sp>
      <p:sp>
        <p:nvSpPr>
          <p:cNvPr id="6" name="Extract 5"/>
          <p:cNvSpPr/>
          <p:nvPr/>
        </p:nvSpPr>
        <p:spPr>
          <a:xfrm>
            <a:off x="5651358" y="2699020"/>
            <a:ext cx="1092432" cy="1317197"/>
          </a:xfrm>
          <a:prstGeom prst="flowChartExtra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losing registrar</a:t>
            </a:r>
            <a:endParaRPr lang="en-US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Extract 6"/>
          <p:cNvSpPr/>
          <p:nvPr/>
        </p:nvSpPr>
        <p:spPr>
          <a:xfrm>
            <a:off x="7383222" y="2702840"/>
            <a:ext cx="1092432" cy="1317197"/>
          </a:xfrm>
          <a:prstGeom prst="flowChartExtra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 smtClean="0">
                <a:solidFill>
                  <a:srgbClr val="CCFFCC"/>
                </a:solidFill>
              </a:rPr>
              <a:t>gaining registrar</a:t>
            </a:r>
            <a:endParaRPr lang="en-US" sz="1200" dirty="0">
              <a:solidFill>
                <a:srgbClr val="CCFFCC"/>
              </a:solidFill>
            </a:endParaRPr>
          </a:p>
        </p:txBody>
      </p:sp>
      <p:cxnSp>
        <p:nvCxnSpPr>
          <p:cNvPr id="9" name="Straight Arrow Connector 8"/>
          <p:cNvCxnSpPr>
            <a:stCxn id="6" idx="2"/>
          </p:cNvCxnSpPr>
          <p:nvPr/>
        </p:nvCxnSpPr>
        <p:spPr>
          <a:xfrm>
            <a:off x="6197574" y="4016217"/>
            <a:ext cx="0" cy="949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665" y="4965965"/>
            <a:ext cx="665126" cy="8539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34009" y="4433061"/>
            <a:ext cx="789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pw123</a:t>
            </a:r>
            <a:endParaRPr lang="en-US" sz="1600" dirty="0"/>
          </a:p>
        </p:txBody>
      </p:sp>
      <p:sp>
        <p:nvSpPr>
          <p:cNvPr id="13" name="Magnetic Disk 12"/>
          <p:cNvSpPr/>
          <p:nvPr/>
        </p:nvSpPr>
        <p:spPr>
          <a:xfrm>
            <a:off x="6623156" y="1331562"/>
            <a:ext cx="996844" cy="1146982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registry</a:t>
            </a:r>
            <a:endParaRPr lang="en-US" dirty="0"/>
          </a:p>
        </p:txBody>
      </p:sp>
      <p:cxnSp>
        <p:nvCxnSpPr>
          <p:cNvPr id="17" name="Curved Connector 16"/>
          <p:cNvCxnSpPr>
            <a:stCxn id="11" idx="3"/>
            <a:endCxn id="7" idx="2"/>
          </p:cNvCxnSpPr>
          <p:nvPr/>
        </p:nvCxnSpPr>
        <p:spPr>
          <a:xfrm flipV="1">
            <a:off x="6513791" y="4020037"/>
            <a:ext cx="1415647" cy="1372899"/>
          </a:xfrm>
          <a:prstGeom prst="curved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08939" y="1615265"/>
            <a:ext cx="1404852" cy="58477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600" dirty="0" err="1" smtClean="0"/>
              <a:t>example.com</a:t>
            </a:r>
            <a:endParaRPr lang="en-US" sz="1600" dirty="0" smtClean="0"/>
          </a:p>
          <a:p>
            <a:r>
              <a:rPr lang="en-US" sz="1600" dirty="0" smtClean="0"/>
              <a:t>pw123</a:t>
            </a:r>
            <a:endParaRPr lang="en-US" sz="1600" dirty="0"/>
          </a:p>
        </p:txBody>
      </p:sp>
      <p:cxnSp>
        <p:nvCxnSpPr>
          <p:cNvPr id="20" name="Elbow Connector 19"/>
          <p:cNvCxnSpPr>
            <a:stCxn id="7" idx="0"/>
            <a:endCxn id="13" idx="4"/>
          </p:cNvCxnSpPr>
          <p:nvPr/>
        </p:nvCxnSpPr>
        <p:spPr>
          <a:xfrm rot="16200000" flipV="1">
            <a:off x="7375826" y="2149228"/>
            <a:ext cx="797787" cy="309438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29439" y="1938319"/>
            <a:ext cx="1236824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&lt;transfer&gt;</a:t>
            </a:r>
          </a:p>
          <a:p>
            <a:r>
              <a:rPr lang="en-US" dirty="0" smtClean="0"/>
              <a:t>pw123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6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Porting: other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neutral third party (TPV)</a:t>
            </a:r>
          </a:p>
          <a:p>
            <a:pPr lvl="1"/>
            <a:r>
              <a:rPr lang="en-US" dirty="0" smtClean="0"/>
              <a:t>gaining registrar/carrier transfers request to neutral 3</a:t>
            </a:r>
            <a:r>
              <a:rPr lang="en-US" baseline="30000" dirty="0" smtClean="0"/>
              <a:t>rd</a:t>
            </a:r>
            <a:r>
              <a:rPr lang="en-US" dirty="0" smtClean="0"/>
              <a:t> party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validates request</a:t>
            </a:r>
          </a:p>
          <a:p>
            <a:pPr lvl="1"/>
            <a:r>
              <a:rPr lang="en-US" dirty="0" smtClean="0"/>
              <a:t>passes validated request to carrier (registrar? registry?)</a:t>
            </a:r>
          </a:p>
          <a:p>
            <a:r>
              <a:rPr lang="en-US" dirty="0" smtClean="0"/>
              <a:t>User certificate: sign transfer request</a:t>
            </a:r>
          </a:p>
          <a:p>
            <a:r>
              <a:rPr lang="en-US" dirty="0" err="1" smtClean="0"/>
              <a:t>OAuth</a:t>
            </a:r>
            <a:endParaRPr lang="en-US" dirty="0" smtClean="0"/>
          </a:p>
          <a:p>
            <a:r>
              <a:rPr lang="en-US" dirty="0" smtClean="0"/>
              <a:t>Others?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2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Caching can improve performance and increase resiliency</a:t>
            </a:r>
          </a:p>
          <a:p>
            <a:r>
              <a:rPr lang="en-US" dirty="0" smtClean="0"/>
              <a:t>But: porting and other change events need to be visible quickly</a:t>
            </a:r>
          </a:p>
          <a:p>
            <a:pPr lvl="1"/>
            <a:r>
              <a:rPr lang="en-US" dirty="0" smtClean="0"/>
              <a:t>how quickly – seconds? minutes? hours?</a:t>
            </a:r>
          </a:p>
          <a:p>
            <a:pPr lvl="1"/>
            <a:r>
              <a:rPr lang="en-US" dirty="0" smtClean="0"/>
              <a:t>1.48 million porting events / day (10% user-initiated)</a:t>
            </a:r>
          </a:p>
          <a:p>
            <a:pPr lvl="2"/>
            <a:r>
              <a:rPr lang="en-US" dirty="0" smtClean="0">
                <a:sym typeface="Wingdings"/>
              </a:rPr>
              <a:t> 1.7 user events/second or (roughly) 136 bps</a:t>
            </a:r>
          </a:p>
          <a:p>
            <a:pPr lvl="2"/>
            <a:r>
              <a:rPr lang="en-US" dirty="0" smtClean="0">
                <a:sym typeface="Wingdings"/>
              </a:rPr>
              <a:t>very roughly 0.1% of all assigned numbers</a:t>
            </a:r>
            <a:endParaRPr lang="en-US" dirty="0" smtClean="0"/>
          </a:p>
          <a:p>
            <a:r>
              <a:rPr lang="en-US" dirty="0" smtClean="0"/>
              <a:t>Caching approaches:</a:t>
            </a:r>
          </a:p>
          <a:p>
            <a:pPr lvl="1"/>
            <a:r>
              <a:rPr lang="en-US" b="1" dirty="0" smtClean="0"/>
              <a:t>Passive</a:t>
            </a:r>
            <a:r>
              <a:rPr lang="en-US" dirty="0" smtClean="0"/>
              <a:t>: explicit expiration time</a:t>
            </a:r>
          </a:p>
          <a:p>
            <a:pPr lvl="1"/>
            <a:r>
              <a:rPr lang="en-US" b="1" dirty="0" smtClean="0"/>
              <a:t>Active</a:t>
            </a:r>
            <a:r>
              <a:rPr lang="en-US" dirty="0" smtClean="0"/>
              <a:t>: publish-subscribe notification of registrars and other entities for numbers they care about </a:t>
            </a:r>
            <a:r>
              <a:rPr lang="en-US" dirty="0" smtClean="0">
                <a:sym typeface="Wingdings"/>
              </a:rPr>
              <a:t> cache invalidation</a:t>
            </a:r>
          </a:p>
          <a:p>
            <a:pPr lvl="2"/>
            <a:r>
              <a:rPr lang="en-US" dirty="0" smtClean="0">
                <a:sym typeface="Wingdings"/>
              </a:rPr>
              <a:t>can “push” cache invalidation scale?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14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caller location in numbering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800# allow location-specific (shared) use</a:t>
            </a:r>
          </a:p>
          <a:p>
            <a:r>
              <a:rPr lang="en-US" dirty="0" smtClean="0"/>
              <a:t>Does the architecture need to support this?</a:t>
            </a:r>
          </a:p>
          <a:p>
            <a:r>
              <a:rPr lang="en-US" dirty="0" smtClean="0"/>
              <a:t>At what granularity?</a:t>
            </a:r>
          </a:p>
          <a:p>
            <a:r>
              <a:rPr lang="en-US" dirty="0" smtClean="0"/>
              <a:t>Can this be used to simplify nationwide 211, 311 &amp; 511?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885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Testbed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8224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50158" y="3444636"/>
            <a:ext cx="7177613" cy="329068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bed for exploring numbering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844436"/>
          </a:xfrm>
        </p:spPr>
        <p:txBody>
          <a:bodyPr>
            <a:normAutofit/>
          </a:bodyPr>
          <a:lstStyle/>
          <a:p>
            <a:r>
              <a:rPr lang="en-US" dirty="0" smtClean="0"/>
              <a:t>MOADB, JIT, ENUM, STIR, … </a:t>
            </a:r>
            <a:r>
              <a:rPr lang="en-US" dirty="0" smtClean="0">
                <a:sym typeface="Wingdings"/>
              </a:rPr>
              <a:t> move from reports to prototypes and testing</a:t>
            </a:r>
          </a:p>
          <a:p>
            <a:r>
              <a:rPr lang="en-US" dirty="0" smtClean="0">
                <a:sym typeface="Wingdings"/>
              </a:rPr>
              <a:t>neutral, non-production, collaborative, non-legacy</a:t>
            </a:r>
          </a:p>
          <a:p>
            <a:r>
              <a:rPr lang="en-US" dirty="0" smtClean="0">
                <a:sym typeface="Wingdings"/>
              </a:rPr>
              <a:t>“rough consensus and running code” (IETF)</a:t>
            </a:r>
          </a:p>
        </p:txBody>
      </p:sp>
      <p:pic>
        <p:nvPicPr>
          <p:cNvPr id="4" name="Picture 60" descr="invent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0351" y="3975101"/>
            <a:ext cx="1065833" cy="7416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63638" y="4347410"/>
            <a:ext cx="468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DB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7964" y="3879050"/>
            <a:ext cx="1102387" cy="933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28" y="5128465"/>
            <a:ext cx="1716389" cy="75521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60598" y="4960346"/>
            <a:ext cx="2271287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implement API</a:t>
            </a:r>
          </a:p>
          <a:p>
            <a:pPr algn="ctr"/>
            <a:r>
              <a:rPr lang="en-US" dirty="0" smtClean="0"/>
              <a:t>(server side)</a:t>
            </a:r>
          </a:p>
          <a:p>
            <a:pPr algn="ctr"/>
            <a:r>
              <a:rPr lang="en-US" dirty="0" smtClean="0"/>
              <a:t>emulate NANPA-NG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3881" y="5912542"/>
            <a:ext cx="2173116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client</a:t>
            </a:r>
          </a:p>
          <a:p>
            <a:pPr algn="ctr"/>
            <a:r>
              <a:rPr lang="en-US" dirty="0" smtClean="0"/>
              <a:t>(emulate providers)</a:t>
            </a:r>
            <a:endParaRPr lang="en-US" dirty="0"/>
          </a:p>
        </p:txBody>
      </p:sp>
      <p:cxnSp>
        <p:nvCxnSpPr>
          <p:cNvPr id="11" name="Curved Connector 10"/>
          <p:cNvCxnSpPr/>
          <p:nvPr/>
        </p:nvCxnSpPr>
        <p:spPr>
          <a:xfrm flipV="1">
            <a:off x="1500949" y="4224008"/>
            <a:ext cx="3001897" cy="736338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65777" y="4412531"/>
            <a:ext cx="1005879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protocol</a:t>
            </a:r>
          </a:p>
          <a:p>
            <a:r>
              <a:rPr lang="en-US" dirty="0" smtClean="0"/>
              <a:t>(“API”)</a:t>
            </a:r>
            <a:endParaRPr lang="en-US" dirty="0"/>
          </a:p>
        </p:txBody>
      </p:sp>
      <p:pic>
        <p:nvPicPr>
          <p:cNvPr id="13" name="Picture 60" descr="inventory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7700829" y="4735697"/>
            <a:ext cx="1065833" cy="74164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956951" y="5028484"/>
            <a:ext cx="5924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legacy</a:t>
            </a:r>
          </a:p>
          <a:p>
            <a:pPr algn="ctr"/>
            <a:r>
              <a:rPr lang="en-US" sz="1100" dirty="0" smtClean="0"/>
              <a:t>DBs</a:t>
            </a:r>
            <a:endParaRPr lang="en-US" sz="1100" dirty="0"/>
          </a:p>
        </p:txBody>
      </p:sp>
      <p:cxnSp>
        <p:nvCxnSpPr>
          <p:cNvPr id="16" name="Curved Connector 15"/>
          <p:cNvCxnSpPr>
            <a:stCxn id="4" idx="3"/>
            <a:endCxn id="13" idx="0"/>
          </p:cNvCxnSpPr>
          <p:nvPr/>
        </p:nvCxnSpPr>
        <p:spPr>
          <a:xfrm>
            <a:off x="6786184" y="4345922"/>
            <a:ext cx="1447562" cy="389775"/>
          </a:xfrm>
          <a:prstGeom prst="curvedConnector2">
            <a:avLst/>
          </a:prstGeom>
          <a:ln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60" descr="inventory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lasticWrap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00829" y="5816942"/>
            <a:ext cx="1065833" cy="74164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7822486" y="6096576"/>
            <a:ext cx="86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ENUM</a:t>
            </a:r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3203949" y="3879050"/>
            <a:ext cx="914039" cy="372309"/>
          </a:xfrm>
          <a:prstGeom prst="ellipse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/>
              <a:t>REST + JSON?</a:t>
            </a:r>
            <a:endParaRPr lang="en-US" sz="105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bed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737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Mainly need common data store</a:t>
            </a:r>
          </a:p>
          <a:p>
            <a:pPr lvl="1"/>
            <a:r>
              <a:rPr lang="en-US" dirty="0" smtClean="0"/>
              <a:t>just SQL access?</a:t>
            </a:r>
          </a:p>
          <a:p>
            <a:r>
              <a:rPr lang="en-US" dirty="0" smtClean="0"/>
              <a:t>Who operates the test bed?</a:t>
            </a:r>
          </a:p>
          <a:p>
            <a:pPr lvl="1"/>
            <a:r>
              <a:rPr lang="en-US" dirty="0" err="1" smtClean="0"/>
              <a:t>gov</a:t>
            </a:r>
            <a:r>
              <a:rPr lang="en-US" dirty="0" smtClean="0"/>
              <a:t>: NSF GENI, DHS DETER, FCC</a:t>
            </a:r>
          </a:p>
          <a:p>
            <a:pPr lvl="1"/>
            <a:r>
              <a:rPr lang="en-US" dirty="0" smtClean="0"/>
              <a:t>industry sponsor(s)</a:t>
            </a:r>
          </a:p>
          <a:p>
            <a:r>
              <a:rPr lang="en-US" dirty="0" smtClean="0"/>
              <a:t>“Code of conduct” (AUP)?</a:t>
            </a:r>
          </a:p>
          <a:p>
            <a:r>
              <a:rPr lang="en-US" dirty="0" smtClean="0"/>
              <a:t>Technical requirements</a:t>
            </a:r>
          </a:p>
          <a:p>
            <a:r>
              <a:rPr lang="en-US" dirty="0" smtClean="0"/>
              <a:t>“Governance” – e.g., schema changes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0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 report for workshop</a:t>
            </a:r>
          </a:p>
          <a:p>
            <a:r>
              <a:rPr lang="en-US" dirty="0" smtClean="0"/>
              <a:t>Mailing list?</a:t>
            </a:r>
          </a:p>
          <a:p>
            <a:r>
              <a:rPr lang="en-US" dirty="0" smtClean="0"/>
              <a:t>Regular group meetings?</a:t>
            </a:r>
          </a:p>
          <a:p>
            <a:r>
              <a:rPr lang="en-US" dirty="0" smtClean="0"/>
              <a:t>Hand-off to SDO processes?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6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Meta-assumptions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trike="sngStrike" dirty="0" smtClean="0"/>
              <a:t>“We’ve always done it this way”</a:t>
            </a:r>
          </a:p>
          <a:p>
            <a:r>
              <a:rPr lang="en-US" dirty="0" smtClean="0"/>
              <a:t>Old: policy(t</a:t>
            </a:r>
            <a:r>
              <a:rPr lang="en-US" baseline="-25000" dirty="0" smtClean="0"/>
              <a:t>1</a:t>
            </a:r>
            <a:r>
              <a:rPr lang="en-US" dirty="0" smtClean="0"/>
              <a:t>) </a:t>
            </a:r>
            <a:r>
              <a:rPr lang="en-US" dirty="0" smtClean="0">
                <a:sym typeface="Wingdings"/>
              </a:rPr>
              <a:t> implementation(t</a:t>
            </a:r>
            <a:r>
              <a:rPr lang="en-US" baseline="-25000" dirty="0" smtClean="0">
                <a:sym typeface="Wingdings"/>
              </a:rPr>
              <a:t>1</a:t>
            </a:r>
            <a:r>
              <a:rPr lang="en-US" dirty="0" smtClean="0">
                <a:sym typeface="Wingdings"/>
              </a:rPr>
              <a:t>+T)</a:t>
            </a:r>
          </a:p>
          <a:p>
            <a:r>
              <a:rPr lang="en-US" dirty="0" smtClean="0">
                <a:sym typeface="Wingdings"/>
              </a:rPr>
              <a:t>New: technology platform(t)  policy(t</a:t>
            </a:r>
            <a:r>
              <a:rPr lang="en-US" baseline="-25000" dirty="0" smtClean="0">
                <a:sym typeface="Wingdings"/>
              </a:rPr>
              <a:t>1</a:t>
            </a:r>
            <a:r>
              <a:rPr lang="en-US" dirty="0" smtClean="0">
                <a:sym typeface="Wingdings"/>
              </a:rPr>
              <a:t>), policy(t</a:t>
            </a:r>
            <a:r>
              <a:rPr lang="en-US" baseline="-25000" dirty="0" smtClean="0">
                <a:sym typeface="Wingdings"/>
              </a:rPr>
              <a:t>2</a:t>
            </a:r>
            <a:r>
              <a:rPr lang="en-US" dirty="0" smtClean="0">
                <a:sym typeface="Wingdings"/>
              </a:rPr>
              <a:t>), policy(t</a:t>
            </a:r>
            <a:r>
              <a:rPr lang="en-US" baseline="-25000" dirty="0" smtClean="0">
                <a:sym typeface="Wingdings"/>
              </a:rPr>
              <a:t>3</a:t>
            </a:r>
            <a:r>
              <a:rPr lang="en-US" dirty="0" smtClean="0">
                <a:sym typeface="Wingdings"/>
              </a:rPr>
              <a:t>)</a:t>
            </a:r>
          </a:p>
          <a:p>
            <a:r>
              <a:rPr lang="en-US" dirty="0" smtClean="0">
                <a:sym typeface="Wingdings"/>
              </a:rPr>
              <a:t>discussion: technology </a:t>
            </a:r>
            <a:r>
              <a:rPr lang="en-US" dirty="0">
                <a:solidFill>
                  <a:prstClr val="black"/>
                </a:solidFill>
                <a:latin typeface="AppleColorEmoji"/>
              </a:rPr>
              <a:t>😄✅ </a:t>
            </a:r>
            <a:r>
              <a:rPr lang="en-US" strike="sngStrike" dirty="0" smtClean="0">
                <a:solidFill>
                  <a:prstClr val="black"/>
                </a:solidFill>
              </a:rPr>
              <a:t>policy </a:t>
            </a:r>
            <a:r>
              <a:rPr lang="en-US" dirty="0" smtClean="0">
                <a:solidFill>
                  <a:prstClr val="black"/>
                </a:solidFill>
                <a:latin typeface="AppleColorEmoji"/>
              </a:rPr>
              <a:t>😱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All +1 numbers, including 800#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but avoid being too +1 specific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Possibly others: SMS short codes, CICs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Scalable, reliable, trustworthy, neutral, …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Where can multiple (protocol, data, architecture) solutions avoid philosophical arguments and speed progress?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Presentation meant to foster discussion and gather possibilities, not preclude alternatives or prejudge outcomes</a:t>
            </a:r>
          </a:p>
          <a:p>
            <a:endParaRPr lang="en-US" dirty="0" smtClean="0">
              <a:solidFill>
                <a:prstClr val="black"/>
              </a:solidFill>
              <a:latin typeface="AppleColorEmoji"/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5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709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management options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66579107"/>
              </p:ext>
            </p:extLst>
          </p:nvPr>
        </p:nvGraphicFramePr>
        <p:xfrm>
          <a:off x="457200" y="1524000"/>
          <a:ext cx="8229599" cy="4952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Alternate Process 1"/>
          <p:cNvSpPr/>
          <p:nvPr/>
        </p:nvSpPr>
        <p:spPr>
          <a:xfrm>
            <a:off x="6442075" y="1582501"/>
            <a:ext cx="2080792" cy="1269938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almost all of these could interoperate in single system</a:t>
            </a:r>
            <a:endParaRPr lang="en-US" sz="1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M3AAWG 30th General Meeting | San Francisco, February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CBF360-D306-6F45-8374-BC269AE4187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Integrated</a:t>
            </a:r>
            <a:r>
              <a:rPr lang="en-US" dirty="0" smtClean="0"/>
              <a:t> with number assignment</a:t>
            </a:r>
          </a:p>
          <a:p>
            <a:pPr lvl="1"/>
            <a:r>
              <a:rPr lang="en-US" dirty="0" smtClean="0"/>
              <a:t>assignment of number includes certificate: “public key X is authorized to use number N”</a:t>
            </a:r>
          </a:p>
          <a:p>
            <a:pPr lvl="1"/>
            <a:r>
              <a:rPr lang="en-US" dirty="0" smtClean="0"/>
              <a:t>issued by number assignment authority (e.g., NPAC), possibly with delegation chain</a:t>
            </a:r>
          </a:p>
          <a:p>
            <a:pPr lvl="2"/>
            <a:r>
              <a:rPr lang="en-US" dirty="0" smtClean="0"/>
              <a:t>allocation entity </a:t>
            </a:r>
            <a:r>
              <a:rPr lang="en-US" dirty="0" smtClean="0">
                <a:sym typeface="Wingdings"/>
              </a:rPr>
              <a:t> carrier ( end user)</a:t>
            </a:r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separate</a:t>
            </a:r>
            <a:r>
              <a:rPr lang="en-US" dirty="0" smtClean="0"/>
              <a:t> proof of ownership</a:t>
            </a:r>
          </a:p>
          <a:p>
            <a:pPr lvl="1"/>
            <a:r>
              <a:rPr lang="en-US" dirty="0" smtClean="0"/>
              <a:t>similar to web domain validation</a:t>
            </a:r>
          </a:p>
          <a:p>
            <a:pPr lvl="1"/>
            <a:r>
              <a:rPr lang="en-US" dirty="0" smtClean="0"/>
              <a:t>e.g., similar to Google voice validation by automated call back</a:t>
            </a:r>
          </a:p>
          <a:p>
            <a:pPr lvl="2"/>
            <a:r>
              <a:rPr lang="en-US" dirty="0" smtClean="0"/>
              <a:t>“Enter the number you heard in web form”</a:t>
            </a:r>
          </a:p>
          <a:p>
            <a:pPr lvl="1"/>
            <a:r>
              <a:rPr lang="en-US" dirty="0" smtClean="0"/>
              <a:t>Automate by SIP OPTIONS message response?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M3AAWG 30th General Meeting | San Francisco, February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41875C-99C0-244F-88E1-A13EBF6C490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3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Legitimate caller ID spoofing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Doctor’s office</a:t>
            </a:r>
          </a:p>
          <a:p>
            <a:pPr lvl="1"/>
            <a:r>
              <a:rPr lang="en-US" dirty="0" smtClean="0"/>
              <a:t>call from personal physician cell phone should show doctor’s office number</a:t>
            </a:r>
          </a:p>
          <a:p>
            <a:r>
              <a:rPr lang="en-US" dirty="0" smtClean="0"/>
              <a:t>Call center</a:t>
            </a:r>
          </a:p>
          <a:p>
            <a:pPr lvl="1"/>
            <a:r>
              <a:rPr lang="en-US" dirty="0" smtClean="0"/>
              <a:t>airline outbound contract call center should show airline main number, not call center</a:t>
            </a:r>
          </a:p>
          <a:p>
            <a:r>
              <a:rPr lang="en-US" dirty="0" smtClean="0"/>
              <a:t>Multiple devices, one number</a:t>
            </a:r>
          </a:p>
          <a:p>
            <a:pPr lvl="1"/>
            <a:r>
              <a:rPr lang="en-US" dirty="0" smtClean="0"/>
              <a:t>provide single call-back number (e.g., some VoIP services) from all devices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4427575" y="5106803"/>
            <a:ext cx="3116226" cy="1520398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anonymity is distinct problem (caller ID suppression)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41875C-99C0-244F-88E1-A13EBF6C490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5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38E69-829D-F940-A7A8-26496BE8A2CB}" type="slidenum">
              <a:rPr lang="en-US"/>
              <a:pPr/>
              <a:t>34</a:t>
            </a:fld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EPP Command Example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&lt;?xml version="1.0" standalone="no"?&gt;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&lt;epp xmlns="urn:iana:xmlns:epp"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 xmlns:xsi="http://www.w3.org/1999/XMLSchema-instance"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 xsi:schemaLocation="urn:iana:xmlns:epp epp.xsd"&gt;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&lt;command&gt;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&lt;ping&gt;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  &lt;domain:ping xmlns:domain="urn:iana:xmlns:domain"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   xsi:schemaLocation="urn:iana:xmlns:domain domain.xsd"&gt;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    &lt;domain:name&gt;example1.com&lt;/domain:name&gt;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    &lt;domain:name&gt;example2.com&lt;/domain:name&gt;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    &lt;domain:name&gt;example3.com&lt;/domain:name&gt;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  &lt;/domain:ping&gt;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&lt;/ping&gt;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&lt;trans-id&gt;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  &lt;date&gt;2000-06-08&lt;/date&gt;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  &lt;client-id&gt;ClientX&lt;/client-id&gt;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  &lt;code&gt;ABC-12345-XYZ&lt;/code&gt;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  &lt;/trans-id&gt;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  &lt;/command&gt;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200">
                <a:latin typeface="Courier New" charset="0"/>
              </a:rPr>
              <a:t>&lt;/epp&gt;</a:t>
            </a:r>
          </a:p>
        </p:txBody>
      </p:sp>
    </p:spTree>
    <p:extLst>
      <p:ext uri="{BB962C8B-B14F-4D97-AF65-F5344CB8AC3E}">
        <p14:creationId xmlns:p14="http://schemas.microsoft.com/office/powerpoint/2010/main" val="4280126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4B4F7-39FB-CB4C-BB2B-B943043F7BA3}" type="slidenum">
              <a:rPr lang="en-US"/>
              <a:pPr/>
              <a:t>35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EPP Response Example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&lt;?xml version="1.0" standalone="no"?&gt;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&lt;epp xmlns="urn:iana:xmlns:epp"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 xmlns:xsi="http://www.w3.org/1999/XMLSchema-instance"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 xsi:schemaLocation="urn:iana:xmlns:epp epp.xsd"&gt;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&lt;response&gt;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&lt;result code="1000"&gt;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  &lt;text&gt;Command completed successfully&lt;/text&gt;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&lt;/result&gt;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&lt;response-data&gt;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  &lt;domain:ping-data xmlns:domain="urn:iana:xmlns:domain"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   xsi:schemaLocation="urn:iana:xmlns:domain domain.xsd"&gt;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    &lt;domain:name result="known"&gt;example1.com&lt;/domain:name&gt;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    &lt;domain:name result="unknown"&gt;example2.com&lt;/domain:name&gt;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    &lt;domain:name result="known"&gt;example3.com&lt;/domain:name&gt;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  &lt;/domain:ping-data&gt;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&lt;/response-data&gt;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&lt;trans-id&gt;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  &lt;date&gt;2000-06-08&lt;/date&gt;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  &lt;client-id&gt;ClientX&lt;/client-id&gt;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  &lt;code&gt;ABC-12345-XYZ&lt;/code&gt;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  &lt;/trans-id&gt;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  &lt;/response&gt;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000">
                <a:latin typeface="Courier New" charset="0"/>
              </a:rPr>
              <a:t>&lt;/epp&gt;</a:t>
            </a:r>
          </a:p>
        </p:txBody>
      </p:sp>
    </p:spTree>
    <p:extLst>
      <p:ext uri="{BB962C8B-B14F-4D97-AF65-F5344CB8AC3E}">
        <p14:creationId xmlns:p14="http://schemas.microsoft.com/office/powerpoint/2010/main" val="85661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Short-term changes to numbering administration</a:t>
            </a:r>
          </a:p>
          <a:p>
            <a:r>
              <a:rPr lang="en-US" dirty="0" smtClean="0"/>
              <a:t>Change numbering policies, contracts, …</a:t>
            </a:r>
          </a:p>
          <a:p>
            <a:r>
              <a:rPr lang="en-US" dirty="0" smtClean="0"/>
              <a:t>Agree on solution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Reconsider assumptions?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NANPA, LNP, LERG, </a:t>
            </a:r>
            <a:r>
              <a:rPr lang="en-US" dirty="0" err="1" smtClean="0"/>
              <a:t>RespOrg</a:t>
            </a:r>
            <a:r>
              <a:rPr lang="en-US" dirty="0" smtClean="0"/>
              <a:t>, … separation?</a:t>
            </a:r>
          </a:p>
          <a:p>
            <a:pPr lvl="1"/>
            <a:r>
              <a:rPr lang="en-US" dirty="0" smtClean="0"/>
              <a:t>NANP Administration </a:t>
            </a:r>
            <a:r>
              <a:rPr lang="en-US" dirty="0"/>
              <a:t>S</a:t>
            </a:r>
            <a:r>
              <a:rPr lang="en-US" dirty="0" smtClean="0"/>
              <a:t>ystem (NAS)</a:t>
            </a:r>
          </a:p>
          <a:p>
            <a:pPr lvl="1"/>
            <a:r>
              <a:rPr lang="en-US" dirty="0" smtClean="0"/>
              <a:t>Pooling </a:t>
            </a:r>
            <a:r>
              <a:rPr lang="en-US" dirty="0"/>
              <a:t>A</a:t>
            </a:r>
            <a:r>
              <a:rPr lang="en-US" dirty="0" smtClean="0"/>
              <a:t>dministration System (PAS)</a:t>
            </a:r>
          </a:p>
          <a:p>
            <a:pPr lvl="1"/>
            <a:r>
              <a:rPr lang="en-US" dirty="0" smtClean="0"/>
              <a:t>Number Portability Administration Center (NPAC)</a:t>
            </a:r>
          </a:p>
          <a:p>
            <a:pPr lvl="1"/>
            <a:r>
              <a:rPr lang="en-US" dirty="0" smtClean="0">
                <a:sym typeface="Wingdings"/>
              </a:rPr>
              <a:t> </a:t>
            </a:r>
            <a:r>
              <a:rPr lang="en-US" i="1" dirty="0" smtClean="0">
                <a:sym typeface="Wingdings"/>
              </a:rPr>
              <a:t>Number Administration Database</a:t>
            </a:r>
            <a:r>
              <a:rPr lang="en-US" dirty="0" smtClean="0">
                <a:sym typeface="Wingdings"/>
              </a:rPr>
              <a:t>?</a:t>
            </a:r>
            <a:endParaRPr lang="en-US" dirty="0" smtClean="0"/>
          </a:p>
          <a:p>
            <a:r>
              <a:rPr lang="en-US" dirty="0" smtClean="0"/>
              <a:t>numerous separate databases with often unclear data flows and opaque business models (e.g., CNAM</a:t>
            </a:r>
            <a:r>
              <a:rPr lang="en-US" dirty="0" smtClean="0">
                <a:sym typeface="Wingdings"/>
              </a:rPr>
              <a:t>)</a:t>
            </a:r>
          </a:p>
          <a:p>
            <a:r>
              <a:rPr lang="en-US" dirty="0" smtClean="0">
                <a:sym typeface="Wingdings"/>
              </a:rPr>
              <a:t>“</a:t>
            </a:r>
            <a:r>
              <a:rPr lang="en-US" dirty="0">
                <a:sym typeface="Wingdings"/>
              </a:rPr>
              <a:t>G</a:t>
            </a:r>
            <a:r>
              <a:rPr lang="en-US" dirty="0" smtClean="0">
                <a:sym typeface="Wingdings"/>
              </a:rPr>
              <a:t>olden root” databases  can the technology support a federated, competitive model similar to the white space databases?</a:t>
            </a:r>
          </a:p>
          <a:p>
            <a:pPr lvl="1"/>
            <a:r>
              <a:rPr lang="en-US" dirty="0" smtClean="0">
                <a:sym typeface="Wingdings"/>
              </a:rPr>
              <a:t>roughly 10 operators that exchange data to ensure consistency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7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 policy variables (beyond workshop scope)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can get what kind of +1 numbers?</a:t>
            </a:r>
          </a:p>
          <a:p>
            <a:pPr lvl="1"/>
            <a:r>
              <a:rPr lang="en-US" dirty="0" smtClean="0"/>
              <a:t>carriers and other telecommunication providers</a:t>
            </a:r>
          </a:p>
          <a:p>
            <a:pPr lvl="1"/>
            <a:r>
              <a:rPr lang="en-US" dirty="0" smtClean="0"/>
              <a:t>organizational end users</a:t>
            </a:r>
          </a:p>
          <a:p>
            <a:pPr lvl="1"/>
            <a:r>
              <a:rPr lang="en-US" dirty="0" smtClean="0"/>
              <a:t>individuals</a:t>
            </a:r>
          </a:p>
          <a:p>
            <a:r>
              <a:rPr lang="en-US" dirty="0" smtClean="0"/>
              <a:t>In what units?</a:t>
            </a:r>
          </a:p>
          <a:p>
            <a:pPr lvl="1"/>
            <a:r>
              <a:rPr lang="en-US" dirty="0" smtClean="0"/>
              <a:t>1, 100, 1000?</a:t>
            </a:r>
          </a:p>
          <a:p>
            <a:r>
              <a:rPr lang="en-US" dirty="0" smtClean="0"/>
              <a:t>Are numbers restricted (in use or portability)?</a:t>
            </a:r>
          </a:p>
          <a:p>
            <a:pPr lvl="1"/>
            <a:r>
              <a:rPr lang="en-US" dirty="0" smtClean="0"/>
              <a:t>by geography (NPA? LATA? rate center?)</a:t>
            </a:r>
          </a:p>
          <a:p>
            <a:pPr lvl="1"/>
            <a:r>
              <a:rPr lang="en-US" dirty="0" smtClean="0"/>
              <a:t>by service (mobile, SMS, “</a:t>
            </a:r>
            <a:r>
              <a:rPr lang="en-US" dirty="0" err="1" smtClean="0"/>
              <a:t>freephone</a:t>
            </a:r>
            <a:r>
              <a:rPr lang="en-US" dirty="0" smtClean="0"/>
              <a:t>”)?</a:t>
            </a:r>
          </a:p>
          <a:p>
            <a:r>
              <a:rPr lang="en-US" dirty="0" smtClean="0"/>
              <a:t>Who pays for what?</a:t>
            </a:r>
          </a:p>
          <a:p>
            <a:r>
              <a:rPr lang="en-US" dirty="0" smtClean="0"/>
              <a:t>What attributes are associated with a number?</a:t>
            </a:r>
          </a:p>
          <a:p>
            <a:pPr lvl="1"/>
            <a:r>
              <a:rPr lang="en-US" dirty="0" smtClean="0"/>
              <a:t>Who can read &amp; write those attributes?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6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the actors?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Service providers: carriers, hosted providers (“cloud”), self-provisioned large enterprises, </a:t>
            </a:r>
            <a:r>
              <a:rPr lang="en-US" dirty="0" err="1" smtClean="0"/>
              <a:t>RespOrgs</a:t>
            </a:r>
            <a:r>
              <a:rPr lang="en-US" dirty="0" smtClean="0"/>
              <a:t>, …</a:t>
            </a:r>
          </a:p>
          <a:p>
            <a:pPr lvl="1"/>
            <a:r>
              <a:rPr lang="en-US" dirty="0" smtClean="0"/>
              <a:t>some obtain numbers for their customers</a:t>
            </a:r>
          </a:p>
          <a:p>
            <a:pPr lvl="1"/>
            <a:r>
              <a:rPr lang="en-US" dirty="0" smtClean="0"/>
              <a:t>some just route to them</a:t>
            </a:r>
          </a:p>
          <a:p>
            <a:r>
              <a:rPr lang="en-US" dirty="0" smtClean="0"/>
              <a:t>Number management entities</a:t>
            </a:r>
          </a:p>
          <a:p>
            <a:pPr lvl="1"/>
            <a:r>
              <a:rPr lang="en-US" dirty="0" smtClean="0"/>
              <a:t>registrars, registries</a:t>
            </a:r>
          </a:p>
          <a:p>
            <a:r>
              <a:rPr lang="en-US" dirty="0" smtClean="0"/>
              <a:t>Third-party verifiers [TPV] (e.g., for porting)</a:t>
            </a:r>
          </a:p>
          <a:p>
            <a:r>
              <a:rPr lang="en-US" dirty="0" smtClean="0"/>
              <a:t>Property validators (for numbering meta data)</a:t>
            </a:r>
          </a:p>
          <a:p>
            <a:pPr lvl="1"/>
            <a:r>
              <a:rPr lang="en-US" dirty="0" smtClean="0"/>
              <a:t>Experian, Dun &amp; Bradstreet, </a:t>
            </a:r>
            <a:r>
              <a:rPr lang="en-US" dirty="0" err="1" smtClean="0"/>
              <a:t>Neustar</a:t>
            </a:r>
            <a:r>
              <a:rPr lang="en-US" dirty="0" smtClean="0"/>
              <a:t>, government agencies, …</a:t>
            </a:r>
          </a:p>
          <a:p>
            <a:r>
              <a:rPr lang="en-US" dirty="0" smtClean="0"/>
              <a:t>Consumers</a:t>
            </a:r>
          </a:p>
          <a:p>
            <a:r>
              <a:rPr lang="en-US" smtClean="0"/>
              <a:t>Regulators</a:t>
            </a:r>
          </a:p>
          <a:p>
            <a:r>
              <a:rPr lang="en-US" dirty="0" smtClean="0"/>
              <a:t>Others?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numbering uses?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Validated or asserted attributes</a:t>
            </a:r>
          </a:p>
          <a:p>
            <a:pPr lvl="1"/>
            <a:r>
              <a:rPr lang="en-US" dirty="0" smtClean="0"/>
              <a:t>“extended validation”</a:t>
            </a:r>
          </a:p>
          <a:p>
            <a:pPr lvl="1"/>
            <a:r>
              <a:rPr lang="en-US" dirty="0" smtClean="0"/>
              <a:t>e.g., geographic location, registered name, licenses</a:t>
            </a:r>
          </a:p>
          <a:p>
            <a:r>
              <a:rPr lang="en-US" dirty="0" smtClean="0"/>
              <a:t>Numbering administrators as identity providers</a:t>
            </a:r>
          </a:p>
          <a:p>
            <a:pPr lvl="1"/>
            <a:r>
              <a:rPr lang="en-US" dirty="0" smtClean="0"/>
              <a:t>phone number as login credential</a:t>
            </a:r>
          </a:p>
          <a:p>
            <a:pPr lvl="1"/>
            <a:r>
              <a:rPr lang="en-US" dirty="0" smtClean="0"/>
              <a:t>possibly with return path validation?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9B6C6-3E46-2246-8646-704B7D7A97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1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Goal: stop (or reduce) illegal </a:t>
            </a:r>
            <a:r>
              <a:rPr lang="en-US" dirty="0" err="1" smtClean="0"/>
              <a:t>robocalls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Consumer fraud</a:t>
            </a:r>
          </a:p>
          <a:p>
            <a:r>
              <a:rPr lang="en-US" dirty="0" smtClean="0"/>
              <a:t>Nuisance</a:t>
            </a:r>
          </a:p>
          <a:p>
            <a:pPr lvl="1"/>
            <a:r>
              <a:rPr lang="en-US" dirty="0" smtClean="0"/>
              <a:t>impact on landline higher than cell phone </a:t>
            </a:r>
            <a:r>
              <a:rPr lang="en-US" dirty="0" smtClean="0">
                <a:sym typeface="Wingdings"/>
              </a:rPr>
              <a:t> increase abandonment of landlines?</a:t>
            </a:r>
            <a:endParaRPr lang="en-US" dirty="0" smtClean="0"/>
          </a:p>
          <a:p>
            <a:r>
              <a:rPr lang="en-US" dirty="0" smtClean="0"/>
              <a:t>Loss of phone numbers (personal &amp; small business)</a:t>
            </a:r>
          </a:p>
          <a:p>
            <a:r>
              <a:rPr lang="en-US" dirty="0" smtClean="0"/>
              <a:t>Impact on legitimate mass-calling services (e.g., alerts)</a:t>
            </a:r>
          </a:p>
          <a:p>
            <a:r>
              <a:rPr lang="en-US" dirty="0" smtClean="0"/>
              <a:t>Cost to carriers:</a:t>
            </a:r>
          </a:p>
          <a:p>
            <a:pPr lvl="1"/>
            <a:r>
              <a:rPr lang="en-US" dirty="0" smtClean="0"/>
              <a:t>Customer service calls with no good resolution</a:t>
            </a:r>
          </a:p>
          <a:p>
            <a:pPr lvl="1"/>
            <a:r>
              <a:rPr lang="en-US" dirty="0" smtClean="0"/>
              <a:t>ICC fraud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FCC Numbering workshop March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41875C-99C0-244F-88E1-A13EBF6C490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8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1193</TotalTime>
  <Words>2189</Words>
  <Application>Microsoft Office PowerPoint</Application>
  <PresentationFormat>On-screen Show (4:3)</PresentationFormat>
  <Paragraphs>471</Paragraphs>
  <Slides>35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Clarity</vt:lpstr>
      <vt:lpstr>Numbering workshop</vt:lpstr>
      <vt:lpstr>Overview</vt:lpstr>
      <vt:lpstr>Meta-assumptions</vt:lpstr>
      <vt:lpstr>Non-goals</vt:lpstr>
      <vt:lpstr>Reconsider assumptions?</vt:lpstr>
      <vt:lpstr>Sample policy variables (beyond workshop scope)</vt:lpstr>
      <vt:lpstr>Who are the actors?</vt:lpstr>
      <vt:lpstr>Additional numbering uses?</vt:lpstr>
      <vt:lpstr>Goal: stop (or reduce) illegal robocalls</vt:lpstr>
      <vt:lpstr>Stop spoofing  stop robocalls</vt:lpstr>
      <vt:lpstr>Three parts of phone number identity</vt:lpstr>
      <vt:lpstr>Caller validation requirements</vt:lpstr>
      <vt:lpstr>Basic caller-ID validation architecture</vt:lpstr>
      <vt:lpstr>Architecture 1: tree</vt:lpstr>
      <vt:lpstr>Architecture 2: mesh + tree</vt:lpstr>
      <vt:lpstr>Protocol interactions</vt:lpstr>
      <vt:lpstr>Validation: assignment with delegation</vt:lpstr>
      <vt:lpstr>Record granularity</vt:lpstr>
      <vt:lpstr>Number meta-data</vt:lpstr>
      <vt:lpstr>Whois record</vt:lpstr>
      <vt:lpstr>Protocol ops: allocation</vt:lpstr>
      <vt:lpstr>Number porting models: token</vt:lpstr>
      <vt:lpstr>Porting: other models</vt:lpstr>
      <vt:lpstr>Caching</vt:lpstr>
      <vt:lpstr>Role of caller location in numbering</vt:lpstr>
      <vt:lpstr>Testbed</vt:lpstr>
      <vt:lpstr>Test bed for exploring numbering issues</vt:lpstr>
      <vt:lpstr>Test bed issues</vt:lpstr>
      <vt:lpstr>Next steps</vt:lpstr>
      <vt:lpstr>Backup</vt:lpstr>
      <vt:lpstr>Key management options</vt:lpstr>
      <vt:lpstr>Certificate models</vt:lpstr>
      <vt:lpstr>Legitimate caller ID spoofing</vt:lpstr>
      <vt:lpstr>EPP Command Example</vt:lpstr>
      <vt:lpstr>EPP Response Example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 Transitions: Numbering</dc:title>
  <dc:creator>Henning Schulzrinne</dc:creator>
  <cp:lastModifiedBy>Manning, John</cp:lastModifiedBy>
  <cp:revision>89</cp:revision>
  <dcterms:created xsi:type="dcterms:W3CDTF">2012-09-23T02:32:56Z</dcterms:created>
  <dcterms:modified xsi:type="dcterms:W3CDTF">2014-03-26T18:32:57Z</dcterms:modified>
</cp:coreProperties>
</file>